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5" r:id="rId4"/>
    <p:sldId id="276" r:id="rId5"/>
    <p:sldId id="309" r:id="rId6"/>
    <p:sldId id="284" r:id="rId7"/>
    <p:sldId id="285" r:id="rId8"/>
    <p:sldId id="286" r:id="rId9"/>
    <p:sldId id="292" r:id="rId10"/>
    <p:sldId id="293" r:id="rId11"/>
    <p:sldId id="294" r:id="rId12"/>
    <p:sldId id="289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8" r:id="rId21"/>
    <p:sldId id="305" r:id="rId22"/>
    <p:sldId id="283" r:id="rId23"/>
    <p:sldId id="262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332"/>
    <a:srgbClr val="765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301" autoAdjust="0"/>
  </p:normalViewPr>
  <p:slideViewPr>
    <p:cSldViewPr snapToGrid="0">
      <p:cViewPr>
        <p:scale>
          <a:sx n="117" d="100"/>
          <a:sy n="117" d="100"/>
        </p:scale>
        <p:origin x="-162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Посилання на новину - </a:t>
            </a:r>
            <a:r>
              <a:rPr lang="en-US" dirty="0" smtClean="0"/>
              <a:t>https://scienceukraine.com/allnews/health/meds/vcheni-vidkryly-potuzhnu-rechovynu-shcho-spovilniuie-starinnia-u-hranati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8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9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9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269F-2454-44DD-87E7-5A78BFFD99AC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Осипенко С.А.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Сегодня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584332"/>
                </a:solidFill>
              </a:rPr>
              <a:t>26.09.2016</a:t>
            </a:r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1026" name="Picture 2" descr="Картинки по запросу игровые компьютеры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86" y="1972055"/>
            <a:ext cx="7520012" cy="3760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Интересно</a:t>
            </a:r>
            <a:r>
              <a:rPr lang="uk-UA" b="1" dirty="0" smtClean="0">
                <a:solidFill>
                  <a:schemeClr val="bg1"/>
                </a:solidFill>
              </a:rPr>
              <a:t> знать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Картинки по запросу colossus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0" y="2711860"/>
            <a:ext cx="4239268" cy="2803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89598" y="2619527"/>
            <a:ext cx="3001609" cy="923330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Первый компьютер </a:t>
            </a:r>
            <a:r>
              <a:rPr lang="ru-RU" b="1" dirty="0" err="1">
                <a:solidFill>
                  <a:schemeClr val="bg1"/>
                </a:solidFill>
              </a:rPr>
              <a:t>Colossus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был создан </a:t>
            </a:r>
            <a:r>
              <a:rPr lang="ru-RU" b="1" dirty="0">
                <a:solidFill>
                  <a:schemeClr val="bg1"/>
                </a:solidFill>
              </a:rPr>
              <a:t>в 1942 </a:t>
            </a:r>
            <a:r>
              <a:rPr lang="ru-RU" b="1" dirty="0" smtClean="0">
                <a:solidFill>
                  <a:schemeClr val="bg1"/>
                </a:solidFill>
              </a:rPr>
              <a:t>году в Англии.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стационарный </a:t>
            </a:r>
            <a:r>
              <a:rPr lang="ru-RU" b="1" dirty="0" err="1" smtClean="0">
                <a:solidFill>
                  <a:schemeClr val="bg1"/>
                </a:solidFill>
              </a:rPr>
              <a:t>комьютер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Картинки по запросу п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84" y="2467428"/>
            <a:ext cx="7052473" cy="354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</a:t>
            </a:r>
            <a:r>
              <a:rPr lang="ru-RU" b="1" dirty="0" err="1" smtClean="0">
                <a:solidFill>
                  <a:schemeClr val="bg1"/>
                </a:solidFill>
              </a:rPr>
              <a:t>компьюютеров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  <a:r>
              <a:rPr lang="ru-RU" b="1" dirty="0" err="1" smtClean="0">
                <a:solidFill>
                  <a:schemeClr val="bg1"/>
                </a:solidFill>
              </a:rPr>
              <a:t>неттоп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Картинки по запросу Нетт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43" y="2486532"/>
            <a:ext cx="7127456" cy="3409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планшет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Картинки по запросу планш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2" y="2342584"/>
            <a:ext cx="5445894" cy="3635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планшет ПК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Картинки по запросу планшет п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3" y="2415654"/>
            <a:ext cx="4008912" cy="3495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КПК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Картинки по запросу КП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52" y="2385915"/>
            <a:ext cx="31623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смартфон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Картинки по запросу смарт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5" y="2384421"/>
            <a:ext cx="6537280" cy="373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карманная игровая приставка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Картинки по запросу игровая приста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38" y="2711860"/>
            <a:ext cx="6927613" cy="3177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игровая приставка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ww.neumeka.ru/images/uchebnik/computer/user/vidy_kompyuterov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2" y="2711860"/>
            <a:ext cx="6722897" cy="3083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электронная книжка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Картинки по запросу електронна кни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3" y="2440720"/>
            <a:ext cx="5786651" cy="3807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owte.at.ua/utschnjam/lol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8" y="1545247"/>
            <a:ext cx="1923345" cy="20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96094" y="399648"/>
            <a:ext cx="69885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584332"/>
                </a:solidFill>
                <a:latin typeface="+mn-lt"/>
              </a:rPr>
              <a:t>Повторим правила поведения и безопасности в компьютерном классе</a:t>
            </a:r>
            <a:endParaRPr lang="uk-UA" sz="2800" b="1" dirty="0">
              <a:solidFill>
                <a:srgbClr val="584332"/>
              </a:solidFill>
              <a:latin typeface="+mn-lt"/>
            </a:endParaRP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5" y="1464798"/>
            <a:ext cx="1820323" cy="21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5" y="1464798"/>
            <a:ext cx="2426528" cy="24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3" y="4046554"/>
            <a:ext cx="1789212" cy="17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28" y="4046554"/>
            <a:ext cx="2104221" cy="20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70" y="4312692"/>
            <a:ext cx="1899423" cy="17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0281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5" y="4107363"/>
            <a:ext cx="2057468" cy="19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j0297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19" y="2047164"/>
            <a:ext cx="1535627" cy="15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калькулятор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Картинки по запросу калькуля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53" y="2307313"/>
            <a:ext cx="3786834" cy="3786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Типы компьютеров – навигатор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Картинки по запросу навиг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38" y="2395208"/>
            <a:ext cx="5804421" cy="3791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540" y="269591"/>
            <a:ext cx="7886700" cy="1325563"/>
          </a:xfrm>
        </p:spPr>
        <p:txBody>
          <a:bodyPr/>
          <a:lstStyle/>
          <a:p>
            <a:r>
              <a:rPr lang="uk-UA" b="1" dirty="0" err="1" smtClean="0">
                <a:solidFill>
                  <a:srgbClr val="584332"/>
                </a:solidFill>
                <a:latin typeface="+mn-lt"/>
              </a:rPr>
              <a:t>Интересно</a:t>
            </a:r>
            <a:r>
              <a:rPr lang="uk-UA" b="1" dirty="0" smtClean="0">
                <a:solidFill>
                  <a:srgbClr val="584332"/>
                </a:solidFill>
                <a:latin typeface="+mn-lt"/>
              </a:rPr>
              <a:t> знать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3" name="AutoShape 2" descr="https://scienceukraine.com/media/k2/items/cache/f964ddc910acbc5c426350c1b152e08d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646331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Ученые обнаружили мощное вещество, которое замедляет старение, в гранате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6" name="Picture 4" descr="https://scienceukraine.com/media/k2/items/cache/f964ddc910acbc5c426350c1b152e08d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37846" r="15924"/>
          <a:stretch/>
        </p:blipFill>
        <p:spPr bwMode="auto">
          <a:xfrm>
            <a:off x="1105469" y="2888851"/>
            <a:ext cx="4528990" cy="2542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scienceukraine.com/images/stories/pomegranate_Nat_Med01_491f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5" t="14066" r="16151" b="1883"/>
          <a:stretch/>
        </p:blipFill>
        <p:spPr bwMode="auto">
          <a:xfrm>
            <a:off x="4900827" y="2631602"/>
            <a:ext cx="3669967" cy="3302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5" y="477672"/>
            <a:ext cx="499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584332"/>
                </a:solidFill>
              </a:rPr>
              <a:t>Повторим</a:t>
            </a:r>
            <a:endParaRPr lang="ru-RU" sz="4400" b="1" dirty="0">
              <a:solidFill>
                <a:srgbClr val="584332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4783976"/>
            <a:ext cx="2065788" cy="1550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700" y="1722883"/>
            <a:ext cx="7405616" cy="1015663"/>
          </a:xfrm>
          <a:prstGeom prst="rect">
            <a:avLst/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Что такое данные?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С помощью которого устройства обрабатываются данные?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Какие информационные процессы реализуются в ПК?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3" y="423081"/>
            <a:ext cx="581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584332"/>
                </a:solidFill>
              </a:rPr>
              <a:t>До нових зустрічей!</a:t>
            </a:r>
            <a:endParaRPr lang="ru-RU" sz="4800" b="1" dirty="0">
              <a:solidFill>
                <a:srgbClr val="584332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4" y="1120520"/>
            <a:ext cx="5465301" cy="5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7982" y="450376"/>
            <a:ext cx="5199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584332"/>
                </a:solidFill>
              </a:rPr>
              <a:t>Вспомним</a:t>
            </a:r>
            <a:endParaRPr lang="ru-RU" sz="4400" b="1" dirty="0">
              <a:solidFill>
                <a:srgbClr val="584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4783976"/>
            <a:ext cx="2065788" cy="155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651" y="1869743"/>
            <a:ext cx="7219665" cy="2246769"/>
          </a:xfrm>
          <a:prstGeom prst="rect">
            <a:avLst/>
          </a:prstGeom>
          <a:solidFill>
            <a:srgbClr val="584332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Для чего человек хранит информацию?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Какие сообщения средств массовой информации вы используете?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Кто может передать информацию?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Как человек ищет информацию?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Компьютер-это устройство для работы с данными. Функции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pic>
        <p:nvPicPr>
          <p:cNvPr id="3074" name="Picture 2" descr="Картинки по запросу отправка сообщения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2711860"/>
            <a:ext cx="2261978" cy="20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7104" y="4857043"/>
            <a:ext cx="2156347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Передача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Картинки по запросу сохранить png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1" y="4251354"/>
            <a:ext cx="1696647" cy="15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13600" y="5832064"/>
            <a:ext cx="2156347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Хранение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798" y="5832064"/>
            <a:ext cx="2156347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Обработка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6445" y="2247050"/>
            <a:ext cx="1985749" cy="2308324"/>
          </a:xfrm>
          <a:prstGeom prst="rect">
            <a:avLst/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Компьютер представляет собой устройство, которое реализует все процессы информации на данными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20" y="2273340"/>
            <a:ext cx="1245177" cy="1849272"/>
          </a:xfrm>
          <a:prstGeom prst="rect">
            <a:avLst/>
          </a:prstGeom>
        </p:spPr>
      </p:pic>
      <p:sp>
        <p:nvSpPr>
          <p:cNvPr id="14" name="AutoShape 12" descr="Картинки по запросу считать штрих код png клипарт"/>
          <p:cNvSpPr>
            <a:spLocks noChangeAspect="1" noChangeArrowheads="1"/>
          </p:cNvSpPr>
          <p:nvPr/>
        </p:nvSpPr>
        <p:spPr bwMode="auto">
          <a:xfrm>
            <a:off x="3624940" y="4649151"/>
            <a:ext cx="167856" cy="1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Картинки по запросу считать штрих код png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8" y="4608314"/>
            <a:ext cx="2098197" cy="9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0" y="1844175"/>
            <a:ext cx="4572000" cy="4031873"/>
          </a:xfrm>
          <a:prstGeom prst="rect">
            <a:avLst/>
          </a:prstGeom>
          <a:solidFill>
            <a:srgbClr val="584332"/>
          </a:solidFill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Данные - это сообщение, записанное на носителе и представленное в форме, пригодной для передачи и обработки человеком или устройством.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8" y="1727648"/>
            <a:ext cx="2871717" cy="426492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584332"/>
                </a:solidFill>
              </a:rPr>
              <a:t>Виды компьютеров</a:t>
            </a:r>
          </a:p>
        </p:txBody>
      </p:sp>
    </p:spTree>
    <p:extLst>
      <p:ext uri="{BB962C8B-B14F-4D97-AF65-F5344CB8AC3E}">
        <p14:creationId xmlns:p14="http://schemas.microsoft.com/office/powerpoint/2010/main" val="3994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Области использования ПК (персональный компьютер)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584332"/>
                </a:solidFill>
              </a:rPr>
              <a:t>Виды компьютеров</a:t>
            </a:r>
          </a:p>
        </p:txBody>
      </p:sp>
      <p:pic>
        <p:nvPicPr>
          <p:cNvPr id="14338" name="Picture 2" descr="Картинки по запросу Автокад д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2" y="2334573"/>
            <a:ext cx="4525939" cy="3662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Автокад м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5" y="3081192"/>
            <a:ext cx="3480179" cy="1897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584332"/>
                </a:solidFill>
              </a:rPr>
              <a:t>Виды компьютеров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Области использования ПК (персональный компьютер)</a:t>
            </a:r>
          </a:p>
        </p:txBody>
      </p:sp>
      <p:pic>
        <p:nvPicPr>
          <p:cNvPr id="13314" name="Picture 2" descr="Картинки по запросу Пк в медиц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52" y="2364971"/>
            <a:ext cx="4484663" cy="3946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Области использования ПК (персональный компьютер)</a:t>
            </a:r>
          </a:p>
        </p:txBody>
      </p:sp>
      <p:pic>
        <p:nvPicPr>
          <p:cNvPr id="12290" name="Picture 2" descr="Картинки по запросу Мультиплик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31" y="2453140"/>
            <a:ext cx="6789511" cy="38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6866" y="443412"/>
            <a:ext cx="459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84332"/>
                </a:solidFill>
              </a:rPr>
              <a:t>Виды компьютеров</a:t>
            </a:r>
            <a:endParaRPr lang="ru-RU" sz="40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Области использования ПК (персональный компьютер)</a:t>
            </a:r>
          </a:p>
        </p:txBody>
      </p:sp>
      <p:pic>
        <p:nvPicPr>
          <p:cNvPr id="19458" name="Picture 2" descr="Картинки по запросу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33527"/>
            <a:ext cx="52387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342</Words>
  <Application>Microsoft Office PowerPoint</Application>
  <PresentationFormat>Экран (4:3)</PresentationFormat>
  <Paragraphs>82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 знать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http://vsimppt.com.ua/</dc:title>
  <dc:creator>Василь Цупа</dc:creator>
  <cp:lastModifiedBy>Богдан Чернов</cp:lastModifiedBy>
  <cp:revision>30</cp:revision>
  <dcterms:created xsi:type="dcterms:W3CDTF">2015-10-20T21:14:13Z</dcterms:created>
  <dcterms:modified xsi:type="dcterms:W3CDTF">2017-09-17T18:26:17Z</dcterms:modified>
</cp:coreProperties>
</file>