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</p:sldIdLst>
  <p:sldSz cx="9144000" cy="6858000" type="screen4x3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098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2F7A162-8E13-438E-9DD6-963C117DB360}" type="datetimeFigureOut">
              <a:rPr lang="uk-UA" smtClean="0"/>
              <a:t>12.10.2020</a:t>
            </a:fld>
            <a:endParaRPr lang="uk-UA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96331D5-E9ED-46B4-9775-E97B044842E3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535540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BA42C5-8AC2-4F5A-B11A-E4AF76AAF064}" type="slidenum">
              <a:rPr lang="ru-RU" altLang="ru-RU" smtClean="0"/>
              <a:pPr/>
              <a:t>1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6484212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BA42C5-8AC2-4F5A-B11A-E4AF76AAF064}" type="slidenum">
              <a:rPr lang="ru-RU" altLang="ru-RU" smtClean="0"/>
              <a:pPr/>
              <a:t>10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79022559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BA42C5-8AC2-4F5A-B11A-E4AF76AAF064}" type="slidenum">
              <a:rPr lang="ru-RU" altLang="ru-RU" smtClean="0"/>
              <a:pPr/>
              <a:t>2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56911370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BA42C5-8AC2-4F5A-B11A-E4AF76AAF064}" type="slidenum">
              <a:rPr lang="ru-RU" altLang="ru-RU" smtClean="0"/>
              <a:pPr/>
              <a:t>3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74533690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BA42C5-8AC2-4F5A-B11A-E4AF76AAF064}" type="slidenum">
              <a:rPr lang="ru-RU" altLang="ru-RU" smtClean="0"/>
              <a:pPr/>
              <a:t>4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92506805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BA42C5-8AC2-4F5A-B11A-E4AF76AAF064}" type="slidenum">
              <a:rPr lang="ru-RU" altLang="ru-RU" smtClean="0"/>
              <a:pPr/>
              <a:t>5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56932045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BA42C5-8AC2-4F5A-B11A-E4AF76AAF064}" type="slidenum">
              <a:rPr lang="ru-RU" altLang="ru-RU" smtClean="0"/>
              <a:pPr/>
              <a:t>6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73480338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BA42C5-8AC2-4F5A-B11A-E4AF76AAF064}" type="slidenum">
              <a:rPr lang="ru-RU" altLang="ru-RU" smtClean="0"/>
              <a:pPr/>
              <a:t>7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75265638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BA42C5-8AC2-4F5A-B11A-E4AF76AAF064}" type="slidenum">
              <a:rPr lang="ru-RU" altLang="ru-RU" smtClean="0"/>
              <a:pPr/>
              <a:t>8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73698084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BA42C5-8AC2-4F5A-B11A-E4AF76AAF064}" type="slidenum">
              <a:rPr lang="ru-RU" altLang="ru-RU" smtClean="0"/>
              <a:pPr/>
              <a:t>9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6661073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AF86C5-E7EF-4A1F-B708-3742F30CE508}" type="datetimeFigureOut">
              <a:rPr lang="uk-UA" smtClean="0"/>
              <a:t>12.10.2020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B9E10D-DDF4-425F-86AF-0FCC619E0422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851427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AF86C5-E7EF-4A1F-B708-3742F30CE508}" type="datetimeFigureOut">
              <a:rPr lang="uk-UA" smtClean="0"/>
              <a:t>12.10.2020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B9E10D-DDF4-425F-86AF-0FCC619E0422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8849622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AF86C5-E7EF-4A1F-B708-3742F30CE508}" type="datetimeFigureOut">
              <a:rPr lang="uk-UA" smtClean="0"/>
              <a:t>12.10.2020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B9E10D-DDF4-425F-86AF-0FCC619E0422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51236692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 userDrawn="1"/>
        </p:nvSpPr>
        <p:spPr>
          <a:xfrm>
            <a:off x="0" y="0"/>
            <a:ext cx="9144000" cy="28575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ru-RU" sz="1400" i="1" dirty="0">
                <a:solidFill>
                  <a:srgbClr val="7F7F7F"/>
                </a:solidFill>
                <a:cs typeface="Arial" charset="0"/>
                <a:sym typeface="Symbol" pitchFamily="18" charset="2"/>
              </a:rPr>
              <a:t>Алгоритмизация и программирование, язык </a:t>
            </a:r>
            <a:r>
              <a:rPr lang="en-US" sz="1400" i="1" dirty="0">
                <a:solidFill>
                  <a:srgbClr val="7F7F7F"/>
                </a:solidFill>
                <a:cs typeface="Arial" charset="0"/>
                <a:sym typeface="Symbol" pitchFamily="18" charset="2"/>
              </a:rPr>
              <a:t>Python</a:t>
            </a:r>
            <a:endParaRPr lang="ru-RU" sz="1400" i="1" dirty="0">
              <a:solidFill>
                <a:srgbClr val="7F7F7F"/>
              </a:solidFill>
              <a:cs typeface="Arial" charset="0"/>
            </a:endParaRPr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0" y="6572250"/>
            <a:ext cx="9144000" cy="28575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tabLst>
                <a:tab pos="8791200" algn="r"/>
              </a:tabLst>
              <a:defRPr/>
            </a:pPr>
            <a:r>
              <a:rPr lang="ru-RU" sz="1400" i="1" dirty="0">
                <a:solidFill>
                  <a:srgbClr val="7F7F7F"/>
                </a:solidFill>
                <a:cs typeface="Arial" charset="0"/>
                <a:sym typeface="Symbol" pitchFamily="18" charset="2"/>
              </a:rPr>
              <a:t></a:t>
            </a:r>
            <a:r>
              <a:rPr lang="en-US" sz="1400" i="1" dirty="0">
                <a:solidFill>
                  <a:srgbClr val="7F7F7F"/>
                </a:solidFill>
                <a:cs typeface="Arial" charset="0"/>
                <a:sym typeface="Symbol" pitchFamily="18" charset="2"/>
              </a:rPr>
              <a:t> </a:t>
            </a:r>
            <a:r>
              <a:rPr lang="uk-UA" sz="1400" i="1" dirty="0" smtClean="0">
                <a:solidFill>
                  <a:srgbClr val="7F7F7F"/>
                </a:solidFill>
                <a:cs typeface="Arial" charset="0"/>
                <a:sym typeface="Symbol" pitchFamily="18" charset="2"/>
              </a:rPr>
              <a:t>С</a:t>
            </a:r>
            <a:r>
              <a:rPr lang="ru-RU" sz="1400" i="1" dirty="0" smtClean="0">
                <a:solidFill>
                  <a:srgbClr val="7F7F7F"/>
                </a:solidFill>
                <a:cs typeface="Arial" charset="0"/>
                <a:sym typeface="Symbol" pitchFamily="18" charset="2"/>
              </a:rPr>
              <a:t>.А. Осипенко, 2018 </a:t>
            </a:r>
            <a:r>
              <a:rPr lang="ru-RU" sz="1400" i="1" dirty="0">
                <a:solidFill>
                  <a:srgbClr val="7F7F7F"/>
                </a:solidFill>
                <a:cs typeface="Arial" charset="0"/>
                <a:sym typeface="Symbol" pitchFamily="18" charset="2"/>
              </a:rPr>
              <a:t>	</a:t>
            </a:r>
            <a:r>
              <a:rPr lang="en-US" sz="1400" i="1" dirty="0">
                <a:solidFill>
                  <a:srgbClr val="7F7F7F"/>
                </a:solidFill>
                <a:cs typeface="Arial" charset="0"/>
                <a:sym typeface="Symbol" pitchFamily="18" charset="2"/>
              </a:rPr>
              <a:t>http</a:t>
            </a:r>
            <a:r>
              <a:rPr lang="en-US" sz="1400" i="1" dirty="0" smtClean="0">
                <a:solidFill>
                  <a:srgbClr val="7F7F7F"/>
                </a:solidFill>
                <a:cs typeface="Arial" charset="0"/>
                <a:sym typeface="Symbol" pitchFamily="18" charset="2"/>
              </a:rPr>
              <a:t>://school58.org</a:t>
            </a:r>
            <a:endParaRPr lang="ru-RU" sz="1400" i="1" dirty="0">
              <a:solidFill>
                <a:srgbClr val="7F7F7F"/>
              </a:solidFill>
              <a:cs typeface="Arial" charset="0"/>
              <a:sym typeface="Symbol" pitchFamily="18" charset="2"/>
            </a:endParaRPr>
          </a:p>
        </p:txBody>
      </p:sp>
      <p:sp>
        <p:nvSpPr>
          <p:cNvPr id="5" name="Line 2"/>
          <p:cNvSpPr>
            <a:spLocks noChangeShapeType="1"/>
          </p:cNvSpPr>
          <p:nvPr userDrawn="1"/>
        </p:nvSpPr>
        <p:spPr bwMode="auto">
          <a:xfrm>
            <a:off x="376238" y="795338"/>
            <a:ext cx="8464550" cy="0"/>
          </a:xfrm>
          <a:prstGeom prst="line">
            <a:avLst/>
          </a:prstGeom>
          <a:noFill/>
          <a:ln w="38100">
            <a:solidFill>
              <a:srgbClr val="000080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ru-RU">
              <a:latin typeface="Arial" charset="0"/>
            </a:endParaRPr>
          </a:p>
        </p:txBody>
      </p:sp>
      <p:sp>
        <p:nvSpPr>
          <p:cNvPr id="11" name="Заголовок 1"/>
          <p:cNvSpPr>
            <a:spLocks noGrp="1"/>
          </p:cNvSpPr>
          <p:nvPr>
            <p:ph type="title"/>
          </p:nvPr>
        </p:nvSpPr>
        <p:spPr>
          <a:xfrm>
            <a:off x="310718" y="301272"/>
            <a:ext cx="8376082" cy="471086"/>
          </a:xfrm>
        </p:spPr>
        <p:txBody>
          <a:bodyPr/>
          <a:lstStyle>
            <a:lvl1pPr algn="l">
              <a:defRPr sz="3000" b="1"/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004050" y="-20638"/>
            <a:ext cx="2133600" cy="476251"/>
          </a:xfrm>
        </p:spPr>
        <p:txBody>
          <a:bodyPr/>
          <a:lstStyle>
            <a:lvl1pPr>
              <a:defRPr/>
            </a:lvl1pPr>
          </a:lstStyle>
          <a:p>
            <a:fld id="{B9615FCF-0A58-4271-A98B-F6699440E55F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7531083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 userDrawn="1"/>
        </p:nvSpPr>
        <p:spPr>
          <a:xfrm>
            <a:off x="0" y="0"/>
            <a:ext cx="9144000" cy="28575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ru-RU" sz="1400" i="1" dirty="0">
                <a:solidFill>
                  <a:srgbClr val="7F7F7F"/>
                </a:solidFill>
                <a:cs typeface="Arial" charset="0"/>
                <a:sym typeface="Symbol" pitchFamily="18" charset="2"/>
              </a:rPr>
              <a:t>Алгоритмизация и программирование, язык </a:t>
            </a:r>
            <a:r>
              <a:rPr lang="en-US" sz="1400" i="1" dirty="0">
                <a:solidFill>
                  <a:srgbClr val="7F7F7F"/>
                </a:solidFill>
                <a:cs typeface="Arial" charset="0"/>
                <a:sym typeface="Symbol" pitchFamily="18" charset="2"/>
              </a:rPr>
              <a:t>Python</a:t>
            </a:r>
            <a:endParaRPr lang="ru-RU" sz="1400" i="1" dirty="0">
              <a:solidFill>
                <a:srgbClr val="7F7F7F"/>
              </a:solidFill>
              <a:cs typeface="Arial" charset="0"/>
            </a:endParaRPr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0" y="6572250"/>
            <a:ext cx="9144000" cy="28575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tabLst>
                <a:tab pos="8791200" algn="r"/>
              </a:tabLst>
              <a:defRPr/>
            </a:pPr>
            <a:r>
              <a:rPr lang="ru-RU" sz="1400" i="1" dirty="0">
                <a:solidFill>
                  <a:srgbClr val="7F7F7F"/>
                </a:solidFill>
                <a:cs typeface="Arial" charset="0"/>
                <a:sym typeface="Symbol" pitchFamily="18" charset="2"/>
              </a:rPr>
              <a:t></a:t>
            </a:r>
            <a:r>
              <a:rPr lang="en-US" sz="1400" i="1" dirty="0">
                <a:solidFill>
                  <a:srgbClr val="7F7F7F"/>
                </a:solidFill>
                <a:cs typeface="Arial" charset="0"/>
                <a:sym typeface="Symbol" pitchFamily="18" charset="2"/>
              </a:rPr>
              <a:t> </a:t>
            </a:r>
            <a:r>
              <a:rPr lang="uk-UA" sz="1400" i="1" dirty="0" smtClean="0">
                <a:solidFill>
                  <a:srgbClr val="7F7F7F"/>
                </a:solidFill>
                <a:cs typeface="Arial" charset="0"/>
                <a:sym typeface="Symbol" pitchFamily="18" charset="2"/>
              </a:rPr>
              <a:t>С</a:t>
            </a:r>
            <a:r>
              <a:rPr lang="ru-RU" sz="1400" i="1" dirty="0" smtClean="0">
                <a:solidFill>
                  <a:srgbClr val="7F7F7F"/>
                </a:solidFill>
                <a:cs typeface="Arial" charset="0"/>
                <a:sym typeface="Symbol" pitchFamily="18" charset="2"/>
              </a:rPr>
              <a:t>.А. Осипенко, 2018 </a:t>
            </a:r>
            <a:r>
              <a:rPr lang="ru-RU" sz="1400" i="1" dirty="0">
                <a:solidFill>
                  <a:srgbClr val="7F7F7F"/>
                </a:solidFill>
                <a:cs typeface="Arial" charset="0"/>
                <a:sym typeface="Symbol" pitchFamily="18" charset="2"/>
              </a:rPr>
              <a:t>	</a:t>
            </a:r>
            <a:r>
              <a:rPr lang="en-US" sz="1400" i="1" dirty="0">
                <a:solidFill>
                  <a:srgbClr val="7F7F7F"/>
                </a:solidFill>
                <a:cs typeface="Arial" charset="0"/>
                <a:sym typeface="Symbol" pitchFamily="18" charset="2"/>
              </a:rPr>
              <a:t>http</a:t>
            </a:r>
            <a:r>
              <a:rPr lang="en-US" sz="1400" i="1" dirty="0" smtClean="0">
                <a:solidFill>
                  <a:srgbClr val="7F7F7F"/>
                </a:solidFill>
                <a:cs typeface="Arial" charset="0"/>
                <a:sym typeface="Symbol" pitchFamily="18" charset="2"/>
              </a:rPr>
              <a:t>://school58.org</a:t>
            </a:r>
            <a:endParaRPr lang="ru-RU" sz="1400" i="1" dirty="0">
              <a:solidFill>
                <a:srgbClr val="7F7F7F"/>
              </a:solidFill>
              <a:cs typeface="Arial" charset="0"/>
              <a:sym typeface="Symbol" pitchFamily="18" charset="2"/>
            </a:endParaRPr>
          </a:p>
        </p:txBody>
      </p:sp>
      <p:sp>
        <p:nvSpPr>
          <p:cNvPr id="5" name="Line 2"/>
          <p:cNvSpPr>
            <a:spLocks noChangeShapeType="1"/>
          </p:cNvSpPr>
          <p:nvPr userDrawn="1"/>
        </p:nvSpPr>
        <p:spPr bwMode="auto">
          <a:xfrm>
            <a:off x="376238" y="795338"/>
            <a:ext cx="8464550" cy="0"/>
          </a:xfrm>
          <a:prstGeom prst="line">
            <a:avLst/>
          </a:prstGeom>
          <a:noFill/>
          <a:ln w="38100">
            <a:solidFill>
              <a:srgbClr val="000080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ru-RU">
              <a:latin typeface="Arial" charset="0"/>
            </a:endParaRPr>
          </a:p>
        </p:txBody>
      </p:sp>
      <p:sp>
        <p:nvSpPr>
          <p:cNvPr id="11" name="Заголовок 1"/>
          <p:cNvSpPr>
            <a:spLocks noGrp="1"/>
          </p:cNvSpPr>
          <p:nvPr>
            <p:ph type="title"/>
          </p:nvPr>
        </p:nvSpPr>
        <p:spPr>
          <a:xfrm>
            <a:off x="310718" y="301272"/>
            <a:ext cx="8376082" cy="471086"/>
          </a:xfrm>
        </p:spPr>
        <p:txBody>
          <a:bodyPr/>
          <a:lstStyle>
            <a:lvl1pPr algn="l">
              <a:defRPr sz="3000" b="1"/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004050" y="-20638"/>
            <a:ext cx="2133600" cy="476251"/>
          </a:xfrm>
        </p:spPr>
        <p:txBody>
          <a:bodyPr/>
          <a:lstStyle>
            <a:lvl1pPr>
              <a:defRPr/>
            </a:lvl1pPr>
          </a:lstStyle>
          <a:p>
            <a:fld id="{B9615FCF-0A58-4271-A98B-F6699440E55F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7531083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 userDrawn="1"/>
        </p:nvSpPr>
        <p:spPr>
          <a:xfrm>
            <a:off x="0" y="0"/>
            <a:ext cx="9144000" cy="28575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ru-RU" sz="1400" i="1" dirty="0">
                <a:solidFill>
                  <a:srgbClr val="7F7F7F"/>
                </a:solidFill>
                <a:cs typeface="Arial" charset="0"/>
                <a:sym typeface="Symbol" pitchFamily="18" charset="2"/>
              </a:rPr>
              <a:t>Алгоритмизация и программирование, язык </a:t>
            </a:r>
            <a:r>
              <a:rPr lang="en-US" sz="1400" i="1" dirty="0">
                <a:solidFill>
                  <a:srgbClr val="7F7F7F"/>
                </a:solidFill>
                <a:cs typeface="Arial" charset="0"/>
                <a:sym typeface="Symbol" pitchFamily="18" charset="2"/>
              </a:rPr>
              <a:t>Python</a:t>
            </a:r>
            <a:endParaRPr lang="ru-RU" sz="1400" i="1" dirty="0">
              <a:solidFill>
                <a:srgbClr val="7F7F7F"/>
              </a:solidFill>
              <a:cs typeface="Arial" charset="0"/>
            </a:endParaRPr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0" y="6572250"/>
            <a:ext cx="9144000" cy="28575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tabLst>
                <a:tab pos="8791200" algn="r"/>
              </a:tabLst>
              <a:defRPr/>
            </a:pPr>
            <a:r>
              <a:rPr lang="ru-RU" sz="1400" i="1" dirty="0">
                <a:solidFill>
                  <a:srgbClr val="7F7F7F"/>
                </a:solidFill>
                <a:cs typeface="Arial" charset="0"/>
                <a:sym typeface="Symbol" pitchFamily="18" charset="2"/>
              </a:rPr>
              <a:t></a:t>
            </a:r>
            <a:r>
              <a:rPr lang="en-US" sz="1400" i="1" dirty="0">
                <a:solidFill>
                  <a:srgbClr val="7F7F7F"/>
                </a:solidFill>
                <a:cs typeface="Arial" charset="0"/>
                <a:sym typeface="Symbol" pitchFamily="18" charset="2"/>
              </a:rPr>
              <a:t> </a:t>
            </a:r>
            <a:r>
              <a:rPr lang="uk-UA" sz="1400" i="1" dirty="0" smtClean="0">
                <a:solidFill>
                  <a:srgbClr val="7F7F7F"/>
                </a:solidFill>
                <a:cs typeface="Arial" charset="0"/>
                <a:sym typeface="Symbol" pitchFamily="18" charset="2"/>
              </a:rPr>
              <a:t>С</a:t>
            </a:r>
            <a:r>
              <a:rPr lang="ru-RU" sz="1400" i="1" dirty="0" smtClean="0">
                <a:solidFill>
                  <a:srgbClr val="7F7F7F"/>
                </a:solidFill>
                <a:cs typeface="Arial" charset="0"/>
                <a:sym typeface="Symbol" pitchFamily="18" charset="2"/>
              </a:rPr>
              <a:t>.А. Осипенко, 2018 </a:t>
            </a:r>
            <a:r>
              <a:rPr lang="ru-RU" sz="1400" i="1" dirty="0">
                <a:solidFill>
                  <a:srgbClr val="7F7F7F"/>
                </a:solidFill>
                <a:cs typeface="Arial" charset="0"/>
                <a:sym typeface="Symbol" pitchFamily="18" charset="2"/>
              </a:rPr>
              <a:t>	</a:t>
            </a:r>
            <a:r>
              <a:rPr lang="en-US" sz="1400" i="1" dirty="0">
                <a:solidFill>
                  <a:srgbClr val="7F7F7F"/>
                </a:solidFill>
                <a:cs typeface="Arial" charset="0"/>
                <a:sym typeface="Symbol" pitchFamily="18" charset="2"/>
              </a:rPr>
              <a:t>http</a:t>
            </a:r>
            <a:r>
              <a:rPr lang="en-US" sz="1400" i="1" dirty="0" smtClean="0">
                <a:solidFill>
                  <a:srgbClr val="7F7F7F"/>
                </a:solidFill>
                <a:cs typeface="Arial" charset="0"/>
                <a:sym typeface="Symbol" pitchFamily="18" charset="2"/>
              </a:rPr>
              <a:t>://school58.org</a:t>
            </a:r>
            <a:endParaRPr lang="ru-RU" sz="1400" i="1" dirty="0">
              <a:solidFill>
                <a:srgbClr val="7F7F7F"/>
              </a:solidFill>
              <a:cs typeface="Arial" charset="0"/>
              <a:sym typeface="Symbol" pitchFamily="18" charset="2"/>
            </a:endParaRPr>
          </a:p>
        </p:txBody>
      </p:sp>
      <p:sp>
        <p:nvSpPr>
          <p:cNvPr id="5" name="Line 2"/>
          <p:cNvSpPr>
            <a:spLocks noChangeShapeType="1"/>
          </p:cNvSpPr>
          <p:nvPr userDrawn="1"/>
        </p:nvSpPr>
        <p:spPr bwMode="auto">
          <a:xfrm>
            <a:off x="376238" y="795338"/>
            <a:ext cx="8464550" cy="0"/>
          </a:xfrm>
          <a:prstGeom prst="line">
            <a:avLst/>
          </a:prstGeom>
          <a:noFill/>
          <a:ln w="38100">
            <a:solidFill>
              <a:srgbClr val="000080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ru-RU">
              <a:latin typeface="Arial" charset="0"/>
            </a:endParaRPr>
          </a:p>
        </p:txBody>
      </p:sp>
      <p:sp>
        <p:nvSpPr>
          <p:cNvPr id="11" name="Заголовок 1"/>
          <p:cNvSpPr>
            <a:spLocks noGrp="1"/>
          </p:cNvSpPr>
          <p:nvPr>
            <p:ph type="title"/>
          </p:nvPr>
        </p:nvSpPr>
        <p:spPr>
          <a:xfrm>
            <a:off x="310718" y="301272"/>
            <a:ext cx="8376082" cy="471086"/>
          </a:xfrm>
        </p:spPr>
        <p:txBody>
          <a:bodyPr/>
          <a:lstStyle>
            <a:lvl1pPr algn="l">
              <a:defRPr sz="3000" b="1"/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004050" y="-20638"/>
            <a:ext cx="2133600" cy="476251"/>
          </a:xfrm>
        </p:spPr>
        <p:txBody>
          <a:bodyPr/>
          <a:lstStyle>
            <a:lvl1pPr>
              <a:defRPr/>
            </a:lvl1pPr>
          </a:lstStyle>
          <a:p>
            <a:fld id="{B9615FCF-0A58-4271-A98B-F6699440E55F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7531083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 userDrawn="1"/>
        </p:nvSpPr>
        <p:spPr>
          <a:xfrm>
            <a:off x="0" y="0"/>
            <a:ext cx="9144000" cy="28575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ru-RU" sz="1400" i="1" dirty="0">
                <a:solidFill>
                  <a:srgbClr val="7F7F7F"/>
                </a:solidFill>
                <a:cs typeface="Arial" charset="0"/>
                <a:sym typeface="Symbol" pitchFamily="18" charset="2"/>
              </a:rPr>
              <a:t>Алгоритмизация и программирование, язык </a:t>
            </a:r>
            <a:r>
              <a:rPr lang="en-US" sz="1400" i="1" dirty="0">
                <a:solidFill>
                  <a:srgbClr val="7F7F7F"/>
                </a:solidFill>
                <a:cs typeface="Arial" charset="0"/>
                <a:sym typeface="Symbol" pitchFamily="18" charset="2"/>
              </a:rPr>
              <a:t>Python</a:t>
            </a:r>
            <a:endParaRPr lang="ru-RU" sz="1400" i="1" dirty="0">
              <a:solidFill>
                <a:srgbClr val="7F7F7F"/>
              </a:solidFill>
              <a:cs typeface="Arial" charset="0"/>
            </a:endParaRPr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0" y="6572250"/>
            <a:ext cx="9144000" cy="28575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tabLst>
                <a:tab pos="8791200" algn="r"/>
              </a:tabLst>
              <a:defRPr/>
            </a:pPr>
            <a:r>
              <a:rPr lang="ru-RU" sz="1400" i="1" dirty="0">
                <a:solidFill>
                  <a:srgbClr val="7F7F7F"/>
                </a:solidFill>
                <a:cs typeface="Arial" charset="0"/>
                <a:sym typeface="Symbol" pitchFamily="18" charset="2"/>
              </a:rPr>
              <a:t></a:t>
            </a:r>
            <a:r>
              <a:rPr lang="en-US" sz="1400" i="1" dirty="0">
                <a:solidFill>
                  <a:srgbClr val="7F7F7F"/>
                </a:solidFill>
                <a:cs typeface="Arial" charset="0"/>
                <a:sym typeface="Symbol" pitchFamily="18" charset="2"/>
              </a:rPr>
              <a:t> </a:t>
            </a:r>
            <a:r>
              <a:rPr lang="uk-UA" sz="1400" i="1" dirty="0" smtClean="0">
                <a:solidFill>
                  <a:srgbClr val="7F7F7F"/>
                </a:solidFill>
                <a:cs typeface="Arial" charset="0"/>
                <a:sym typeface="Symbol" pitchFamily="18" charset="2"/>
              </a:rPr>
              <a:t>С</a:t>
            </a:r>
            <a:r>
              <a:rPr lang="ru-RU" sz="1400" i="1" dirty="0" smtClean="0">
                <a:solidFill>
                  <a:srgbClr val="7F7F7F"/>
                </a:solidFill>
                <a:cs typeface="Arial" charset="0"/>
                <a:sym typeface="Symbol" pitchFamily="18" charset="2"/>
              </a:rPr>
              <a:t>.А. Осипенко, 2018 </a:t>
            </a:r>
            <a:r>
              <a:rPr lang="ru-RU" sz="1400" i="1" dirty="0">
                <a:solidFill>
                  <a:srgbClr val="7F7F7F"/>
                </a:solidFill>
                <a:cs typeface="Arial" charset="0"/>
                <a:sym typeface="Symbol" pitchFamily="18" charset="2"/>
              </a:rPr>
              <a:t>	</a:t>
            </a:r>
            <a:r>
              <a:rPr lang="en-US" sz="1400" i="1" dirty="0">
                <a:solidFill>
                  <a:srgbClr val="7F7F7F"/>
                </a:solidFill>
                <a:cs typeface="Arial" charset="0"/>
                <a:sym typeface="Symbol" pitchFamily="18" charset="2"/>
              </a:rPr>
              <a:t>http</a:t>
            </a:r>
            <a:r>
              <a:rPr lang="en-US" sz="1400" i="1" dirty="0" smtClean="0">
                <a:solidFill>
                  <a:srgbClr val="7F7F7F"/>
                </a:solidFill>
                <a:cs typeface="Arial" charset="0"/>
                <a:sym typeface="Symbol" pitchFamily="18" charset="2"/>
              </a:rPr>
              <a:t>://school58.org</a:t>
            </a:r>
            <a:endParaRPr lang="ru-RU" sz="1400" i="1" dirty="0">
              <a:solidFill>
                <a:srgbClr val="7F7F7F"/>
              </a:solidFill>
              <a:cs typeface="Arial" charset="0"/>
              <a:sym typeface="Symbol" pitchFamily="18" charset="2"/>
            </a:endParaRPr>
          </a:p>
        </p:txBody>
      </p:sp>
      <p:sp>
        <p:nvSpPr>
          <p:cNvPr id="5" name="Line 2"/>
          <p:cNvSpPr>
            <a:spLocks noChangeShapeType="1"/>
          </p:cNvSpPr>
          <p:nvPr userDrawn="1"/>
        </p:nvSpPr>
        <p:spPr bwMode="auto">
          <a:xfrm>
            <a:off x="376238" y="795338"/>
            <a:ext cx="8464550" cy="0"/>
          </a:xfrm>
          <a:prstGeom prst="line">
            <a:avLst/>
          </a:prstGeom>
          <a:noFill/>
          <a:ln w="38100">
            <a:solidFill>
              <a:srgbClr val="000080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ru-RU">
              <a:latin typeface="Arial" charset="0"/>
            </a:endParaRPr>
          </a:p>
        </p:txBody>
      </p:sp>
      <p:sp>
        <p:nvSpPr>
          <p:cNvPr id="11" name="Заголовок 1"/>
          <p:cNvSpPr>
            <a:spLocks noGrp="1"/>
          </p:cNvSpPr>
          <p:nvPr>
            <p:ph type="title"/>
          </p:nvPr>
        </p:nvSpPr>
        <p:spPr>
          <a:xfrm>
            <a:off x="310718" y="301272"/>
            <a:ext cx="8376082" cy="471086"/>
          </a:xfrm>
        </p:spPr>
        <p:txBody>
          <a:bodyPr/>
          <a:lstStyle>
            <a:lvl1pPr algn="l">
              <a:defRPr sz="3000" b="1"/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004050" y="-20638"/>
            <a:ext cx="2133600" cy="476251"/>
          </a:xfrm>
        </p:spPr>
        <p:txBody>
          <a:bodyPr/>
          <a:lstStyle>
            <a:lvl1pPr>
              <a:defRPr/>
            </a:lvl1pPr>
          </a:lstStyle>
          <a:p>
            <a:fld id="{B9615FCF-0A58-4271-A98B-F6699440E55F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7531083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 userDrawn="1"/>
        </p:nvSpPr>
        <p:spPr>
          <a:xfrm>
            <a:off x="0" y="0"/>
            <a:ext cx="9144000" cy="28575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ru-RU" sz="1400" i="1" dirty="0">
                <a:solidFill>
                  <a:srgbClr val="7F7F7F"/>
                </a:solidFill>
                <a:cs typeface="Arial" charset="0"/>
                <a:sym typeface="Symbol" pitchFamily="18" charset="2"/>
              </a:rPr>
              <a:t>Алгоритмизация и программирование, язык </a:t>
            </a:r>
            <a:r>
              <a:rPr lang="en-US" sz="1400" i="1" dirty="0">
                <a:solidFill>
                  <a:srgbClr val="7F7F7F"/>
                </a:solidFill>
                <a:cs typeface="Arial" charset="0"/>
                <a:sym typeface="Symbol" pitchFamily="18" charset="2"/>
              </a:rPr>
              <a:t>Python</a:t>
            </a:r>
            <a:endParaRPr lang="ru-RU" sz="1400" i="1" dirty="0">
              <a:solidFill>
                <a:srgbClr val="7F7F7F"/>
              </a:solidFill>
              <a:cs typeface="Arial" charset="0"/>
            </a:endParaRPr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0" y="6572250"/>
            <a:ext cx="9144000" cy="28575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tabLst>
                <a:tab pos="8791200" algn="r"/>
              </a:tabLst>
              <a:defRPr/>
            </a:pPr>
            <a:r>
              <a:rPr lang="ru-RU" sz="1400" i="1" dirty="0">
                <a:solidFill>
                  <a:srgbClr val="7F7F7F"/>
                </a:solidFill>
                <a:cs typeface="Arial" charset="0"/>
                <a:sym typeface="Symbol" pitchFamily="18" charset="2"/>
              </a:rPr>
              <a:t></a:t>
            </a:r>
            <a:r>
              <a:rPr lang="en-US" sz="1400" i="1" dirty="0">
                <a:solidFill>
                  <a:srgbClr val="7F7F7F"/>
                </a:solidFill>
                <a:cs typeface="Arial" charset="0"/>
                <a:sym typeface="Symbol" pitchFamily="18" charset="2"/>
              </a:rPr>
              <a:t> </a:t>
            </a:r>
            <a:r>
              <a:rPr lang="uk-UA" sz="1400" i="1" dirty="0" smtClean="0">
                <a:solidFill>
                  <a:srgbClr val="7F7F7F"/>
                </a:solidFill>
                <a:cs typeface="Arial" charset="0"/>
                <a:sym typeface="Symbol" pitchFamily="18" charset="2"/>
              </a:rPr>
              <a:t>С</a:t>
            </a:r>
            <a:r>
              <a:rPr lang="ru-RU" sz="1400" i="1" dirty="0" smtClean="0">
                <a:solidFill>
                  <a:srgbClr val="7F7F7F"/>
                </a:solidFill>
                <a:cs typeface="Arial" charset="0"/>
                <a:sym typeface="Symbol" pitchFamily="18" charset="2"/>
              </a:rPr>
              <a:t>.А. Осипенко, 2018 </a:t>
            </a:r>
            <a:r>
              <a:rPr lang="ru-RU" sz="1400" i="1" dirty="0">
                <a:solidFill>
                  <a:srgbClr val="7F7F7F"/>
                </a:solidFill>
                <a:cs typeface="Arial" charset="0"/>
                <a:sym typeface="Symbol" pitchFamily="18" charset="2"/>
              </a:rPr>
              <a:t>	</a:t>
            </a:r>
            <a:r>
              <a:rPr lang="en-US" sz="1400" i="1" dirty="0">
                <a:solidFill>
                  <a:srgbClr val="7F7F7F"/>
                </a:solidFill>
                <a:cs typeface="Arial" charset="0"/>
                <a:sym typeface="Symbol" pitchFamily="18" charset="2"/>
              </a:rPr>
              <a:t>http</a:t>
            </a:r>
            <a:r>
              <a:rPr lang="en-US" sz="1400" i="1" dirty="0" smtClean="0">
                <a:solidFill>
                  <a:srgbClr val="7F7F7F"/>
                </a:solidFill>
                <a:cs typeface="Arial" charset="0"/>
                <a:sym typeface="Symbol" pitchFamily="18" charset="2"/>
              </a:rPr>
              <a:t>://school58.org</a:t>
            </a:r>
            <a:endParaRPr lang="ru-RU" sz="1400" i="1" dirty="0">
              <a:solidFill>
                <a:srgbClr val="7F7F7F"/>
              </a:solidFill>
              <a:cs typeface="Arial" charset="0"/>
              <a:sym typeface="Symbol" pitchFamily="18" charset="2"/>
            </a:endParaRPr>
          </a:p>
        </p:txBody>
      </p:sp>
      <p:sp>
        <p:nvSpPr>
          <p:cNvPr id="5" name="Line 2"/>
          <p:cNvSpPr>
            <a:spLocks noChangeShapeType="1"/>
          </p:cNvSpPr>
          <p:nvPr userDrawn="1"/>
        </p:nvSpPr>
        <p:spPr bwMode="auto">
          <a:xfrm>
            <a:off x="376238" y="795338"/>
            <a:ext cx="8464550" cy="0"/>
          </a:xfrm>
          <a:prstGeom prst="line">
            <a:avLst/>
          </a:prstGeom>
          <a:noFill/>
          <a:ln w="38100">
            <a:solidFill>
              <a:srgbClr val="000080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ru-RU">
              <a:latin typeface="Arial" charset="0"/>
            </a:endParaRPr>
          </a:p>
        </p:txBody>
      </p:sp>
      <p:sp>
        <p:nvSpPr>
          <p:cNvPr id="11" name="Заголовок 1"/>
          <p:cNvSpPr>
            <a:spLocks noGrp="1"/>
          </p:cNvSpPr>
          <p:nvPr>
            <p:ph type="title"/>
          </p:nvPr>
        </p:nvSpPr>
        <p:spPr>
          <a:xfrm>
            <a:off x="310718" y="301272"/>
            <a:ext cx="8376082" cy="471086"/>
          </a:xfrm>
        </p:spPr>
        <p:txBody>
          <a:bodyPr/>
          <a:lstStyle>
            <a:lvl1pPr algn="l">
              <a:defRPr sz="3000" b="1"/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004050" y="-20638"/>
            <a:ext cx="2133600" cy="476251"/>
          </a:xfrm>
        </p:spPr>
        <p:txBody>
          <a:bodyPr/>
          <a:lstStyle>
            <a:lvl1pPr>
              <a:defRPr/>
            </a:lvl1pPr>
          </a:lstStyle>
          <a:p>
            <a:fld id="{B9615FCF-0A58-4271-A98B-F6699440E55F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7531083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 userDrawn="1"/>
        </p:nvSpPr>
        <p:spPr>
          <a:xfrm>
            <a:off x="0" y="0"/>
            <a:ext cx="9144000" cy="28575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ru-RU" sz="1400" i="1" dirty="0">
                <a:solidFill>
                  <a:srgbClr val="7F7F7F"/>
                </a:solidFill>
                <a:cs typeface="Arial" charset="0"/>
                <a:sym typeface="Symbol" pitchFamily="18" charset="2"/>
              </a:rPr>
              <a:t>Алгоритмизация и программирование, язык </a:t>
            </a:r>
            <a:r>
              <a:rPr lang="en-US" sz="1400" i="1" dirty="0">
                <a:solidFill>
                  <a:srgbClr val="7F7F7F"/>
                </a:solidFill>
                <a:cs typeface="Arial" charset="0"/>
                <a:sym typeface="Symbol" pitchFamily="18" charset="2"/>
              </a:rPr>
              <a:t>Python</a:t>
            </a:r>
            <a:endParaRPr lang="ru-RU" sz="1400" i="1" dirty="0">
              <a:solidFill>
                <a:srgbClr val="7F7F7F"/>
              </a:solidFill>
              <a:cs typeface="Arial" charset="0"/>
            </a:endParaRPr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0" y="6572250"/>
            <a:ext cx="9144000" cy="28575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tabLst>
                <a:tab pos="8791200" algn="r"/>
              </a:tabLst>
              <a:defRPr/>
            </a:pPr>
            <a:r>
              <a:rPr lang="ru-RU" sz="1400" i="1" dirty="0">
                <a:solidFill>
                  <a:srgbClr val="7F7F7F"/>
                </a:solidFill>
                <a:cs typeface="Arial" charset="0"/>
                <a:sym typeface="Symbol" pitchFamily="18" charset="2"/>
              </a:rPr>
              <a:t></a:t>
            </a:r>
            <a:r>
              <a:rPr lang="en-US" sz="1400" i="1" dirty="0">
                <a:solidFill>
                  <a:srgbClr val="7F7F7F"/>
                </a:solidFill>
                <a:cs typeface="Arial" charset="0"/>
                <a:sym typeface="Symbol" pitchFamily="18" charset="2"/>
              </a:rPr>
              <a:t> </a:t>
            </a:r>
            <a:r>
              <a:rPr lang="uk-UA" sz="1400" i="1" dirty="0" smtClean="0">
                <a:solidFill>
                  <a:srgbClr val="7F7F7F"/>
                </a:solidFill>
                <a:cs typeface="Arial" charset="0"/>
                <a:sym typeface="Symbol" pitchFamily="18" charset="2"/>
              </a:rPr>
              <a:t>С</a:t>
            </a:r>
            <a:r>
              <a:rPr lang="ru-RU" sz="1400" i="1" dirty="0" smtClean="0">
                <a:solidFill>
                  <a:srgbClr val="7F7F7F"/>
                </a:solidFill>
                <a:cs typeface="Arial" charset="0"/>
                <a:sym typeface="Symbol" pitchFamily="18" charset="2"/>
              </a:rPr>
              <a:t>.А. Осипенко, 2018 </a:t>
            </a:r>
            <a:r>
              <a:rPr lang="ru-RU" sz="1400" i="1" dirty="0">
                <a:solidFill>
                  <a:srgbClr val="7F7F7F"/>
                </a:solidFill>
                <a:cs typeface="Arial" charset="0"/>
                <a:sym typeface="Symbol" pitchFamily="18" charset="2"/>
              </a:rPr>
              <a:t>	</a:t>
            </a:r>
            <a:r>
              <a:rPr lang="en-US" sz="1400" i="1" dirty="0">
                <a:solidFill>
                  <a:srgbClr val="7F7F7F"/>
                </a:solidFill>
                <a:cs typeface="Arial" charset="0"/>
                <a:sym typeface="Symbol" pitchFamily="18" charset="2"/>
              </a:rPr>
              <a:t>http</a:t>
            </a:r>
            <a:r>
              <a:rPr lang="en-US" sz="1400" i="1" dirty="0" smtClean="0">
                <a:solidFill>
                  <a:srgbClr val="7F7F7F"/>
                </a:solidFill>
                <a:cs typeface="Arial" charset="0"/>
                <a:sym typeface="Symbol" pitchFamily="18" charset="2"/>
              </a:rPr>
              <a:t>://school58.org</a:t>
            </a:r>
            <a:endParaRPr lang="ru-RU" sz="1400" i="1" dirty="0">
              <a:solidFill>
                <a:srgbClr val="7F7F7F"/>
              </a:solidFill>
              <a:cs typeface="Arial" charset="0"/>
              <a:sym typeface="Symbol" pitchFamily="18" charset="2"/>
            </a:endParaRPr>
          </a:p>
        </p:txBody>
      </p:sp>
      <p:sp>
        <p:nvSpPr>
          <p:cNvPr id="5" name="Line 2"/>
          <p:cNvSpPr>
            <a:spLocks noChangeShapeType="1"/>
          </p:cNvSpPr>
          <p:nvPr userDrawn="1"/>
        </p:nvSpPr>
        <p:spPr bwMode="auto">
          <a:xfrm>
            <a:off x="376238" y="795338"/>
            <a:ext cx="8464550" cy="0"/>
          </a:xfrm>
          <a:prstGeom prst="line">
            <a:avLst/>
          </a:prstGeom>
          <a:noFill/>
          <a:ln w="38100">
            <a:solidFill>
              <a:srgbClr val="000080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ru-RU">
              <a:latin typeface="Arial" charset="0"/>
            </a:endParaRPr>
          </a:p>
        </p:txBody>
      </p:sp>
      <p:sp>
        <p:nvSpPr>
          <p:cNvPr id="11" name="Заголовок 1"/>
          <p:cNvSpPr>
            <a:spLocks noGrp="1"/>
          </p:cNvSpPr>
          <p:nvPr>
            <p:ph type="title"/>
          </p:nvPr>
        </p:nvSpPr>
        <p:spPr>
          <a:xfrm>
            <a:off x="310718" y="301272"/>
            <a:ext cx="8376082" cy="471086"/>
          </a:xfrm>
        </p:spPr>
        <p:txBody>
          <a:bodyPr/>
          <a:lstStyle>
            <a:lvl1pPr algn="l">
              <a:defRPr sz="3000" b="1"/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004050" y="-20638"/>
            <a:ext cx="2133600" cy="476251"/>
          </a:xfrm>
        </p:spPr>
        <p:txBody>
          <a:bodyPr/>
          <a:lstStyle>
            <a:lvl1pPr>
              <a:defRPr/>
            </a:lvl1pPr>
          </a:lstStyle>
          <a:p>
            <a:fld id="{B9615FCF-0A58-4271-A98B-F6699440E55F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7531083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7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 userDrawn="1"/>
        </p:nvSpPr>
        <p:spPr>
          <a:xfrm>
            <a:off x="0" y="0"/>
            <a:ext cx="9144000" cy="28575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ru-RU" sz="1400" i="1" dirty="0">
                <a:solidFill>
                  <a:srgbClr val="7F7F7F"/>
                </a:solidFill>
                <a:cs typeface="Arial" charset="0"/>
                <a:sym typeface="Symbol" pitchFamily="18" charset="2"/>
              </a:rPr>
              <a:t>Алгоритмизация и программирование, язык </a:t>
            </a:r>
            <a:r>
              <a:rPr lang="en-US" sz="1400" i="1" dirty="0">
                <a:solidFill>
                  <a:srgbClr val="7F7F7F"/>
                </a:solidFill>
                <a:cs typeface="Arial" charset="0"/>
                <a:sym typeface="Symbol" pitchFamily="18" charset="2"/>
              </a:rPr>
              <a:t>Python</a:t>
            </a:r>
            <a:endParaRPr lang="ru-RU" sz="1400" i="1" dirty="0">
              <a:solidFill>
                <a:srgbClr val="7F7F7F"/>
              </a:solidFill>
              <a:cs typeface="Arial" charset="0"/>
            </a:endParaRPr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0" y="6572250"/>
            <a:ext cx="9144000" cy="28575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tabLst>
                <a:tab pos="8791200" algn="r"/>
              </a:tabLst>
              <a:defRPr/>
            </a:pPr>
            <a:r>
              <a:rPr lang="ru-RU" sz="1400" i="1" dirty="0">
                <a:solidFill>
                  <a:srgbClr val="7F7F7F"/>
                </a:solidFill>
                <a:cs typeface="Arial" charset="0"/>
                <a:sym typeface="Symbol" pitchFamily="18" charset="2"/>
              </a:rPr>
              <a:t></a:t>
            </a:r>
            <a:r>
              <a:rPr lang="en-US" sz="1400" i="1" dirty="0">
                <a:solidFill>
                  <a:srgbClr val="7F7F7F"/>
                </a:solidFill>
                <a:cs typeface="Arial" charset="0"/>
                <a:sym typeface="Symbol" pitchFamily="18" charset="2"/>
              </a:rPr>
              <a:t> </a:t>
            </a:r>
            <a:r>
              <a:rPr lang="uk-UA" sz="1400" i="1" dirty="0" smtClean="0">
                <a:solidFill>
                  <a:srgbClr val="7F7F7F"/>
                </a:solidFill>
                <a:cs typeface="Arial" charset="0"/>
                <a:sym typeface="Symbol" pitchFamily="18" charset="2"/>
              </a:rPr>
              <a:t>С</a:t>
            </a:r>
            <a:r>
              <a:rPr lang="ru-RU" sz="1400" i="1" dirty="0" smtClean="0">
                <a:solidFill>
                  <a:srgbClr val="7F7F7F"/>
                </a:solidFill>
                <a:cs typeface="Arial" charset="0"/>
                <a:sym typeface="Symbol" pitchFamily="18" charset="2"/>
              </a:rPr>
              <a:t>.А. Осипенко, 2018 </a:t>
            </a:r>
            <a:r>
              <a:rPr lang="ru-RU" sz="1400" i="1" dirty="0">
                <a:solidFill>
                  <a:srgbClr val="7F7F7F"/>
                </a:solidFill>
                <a:cs typeface="Arial" charset="0"/>
                <a:sym typeface="Symbol" pitchFamily="18" charset="2"/>
              </a:rPr>
              <a:t>	</a:t>
            </a:r>
            <a:r>
              <a:rPr lang="en-US" sz="1400" i="1" dirty="0">
                <a:solidFill>
                  <a:srgbClr val="7F7F7F"/>
                </a:solidFill>
                <a:cs typeface="Arial" charset="0"/>
                <a:sym typeface="Symbol" pitchFamily="18" charset="2"/>
              </a:rPr>
              <a:t>http</a:t>
            </a:r>
            <a:r>
              <a:rPr lang="en-US" sz="1400" i="1" dirty="0" smtClean="0">
                <a:solidFill>
                  <a:srgbClr val="7F7F7F"/>
                </a:solidFill>
                <a:cs typeface="Arial" charset="0"/>
                <a:sym typeface="Symbol" pitchFamily="18" charset="2"/>
              </a:rPr>
              <a:t>://school58.org</a:t>
            </a:r>
            <a:endParaRPr lang="ru-RU" sz="1400" i="1" dirty="0">
              <a:solidFill>
                <a:srgbClr val="7F7F7F"/>
              </a:solidFill>
              <a:cs typeface="Arial" charset="0"/>
              <a:sym typeface="Symbol" pitchFamily="18" charset="2"/>
            </a:endParaRPr>
          </a:p>
        </p:txBody>
      </p:sp>
      <p:sp>
        <p:nvSpPr>
          <p:cNvPr id="5" name="Line 2"/>
          <p:cNvSpPr>
            <a:spLocks noChangeShapeType="1"/>
          </p:cNvSpPr>
          <p:nvPr userDrawn="1"/>
        </p:nvSpPr>
        <p:spPr bwMode="auto">
          <a:xfrm>
            <a:off x="376238" y="795338"/>
            <a:ext cx="8464550" cy="0"/>
          </a:xfrm>
          <a:prstGeom prst="line">
            <a:avLst/>
          </a:prstGeom>
          <a:noFill/>
          <a:ln w="38100">
            <a:solidFill>
              <a:srgbClr val="000080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ru-RU">
              <a:latin typeface="Arial" charset="0"/>
            </a:endParaRPr>
          </a:p>
        </p:txBody>
      </p:sp>
      <p:sp>
        <p:nvSpPr>
          <p:cNvPr id="11" name="Заголовок 1"/>
          <p:cNvSpPr>
            <a:spLocks noGrp="1"/>
          </p:cNvSpPr>
          <p:nvPr>
            <p:ph type="title"/>
          </p:nvPr>
        </p:nvSpPr>
        <p:spPr>
          <a:xfrm>
            <a:off x="310718" y="301272"/>
            <a:ext cx="8376082" cy="471086"/>
          </a:xfrm>
        </p:spPr>
        <p:txBody>
          <a:bodyPr/>
          <a:lstStyle>
            <a:lvl1pPr algn="l">
              <a:defRPr sz="3000" b="1"/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004050" y="-20638"/>
            <a:ext cx="2133600" cy="476251"/>
          </a:xfrm>
        </p:spPr>
        <p:txBody>
          <a:bodyPr/>
          <a:lstStyle>
            <a:lvl1pPr>
              <a:defRPr/>
            </a:lvl1pPr>
          </a:lstStyle>
          <a:p>
            <a:fld id="{B9615FCF-0A58-4271-A98B-F6699440E55F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7531083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8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 userDrawn="1"/>
        </p:nvSpPr>
        <p:spPr>
          <a:xfrm>
            <a:off x="0" y="0"/>
            <a:ext cx="9144000" cy="28575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ru-RU" sz="1400" i="1" dirty="0">
                <a:solidFill>
                  <a:srgbClr val="7F7F7F"/>
                </a:solidFill>
                <a:cs typeface="Arial" charset="0"/>
                <a:sym typeface="Symbol" pitchFamily="18" charset="2"/>
              </a:rPr>
              <a:t>Алгоритмизация и программирование, язык </a:t>
            </a:r>
            <a:r>
              <a:rPr lang="en-US" sz="1400" i="1" dirty="0">
                <a:solidFill>
                  <a:srgbClr val="7F7F7F"/>
                </a:solidFill>
                <a:cs typeface="Arial" charset="0"/>
                <a:sym typeface="Symbol" pitchFamily="18" charset="2"/>
              </a:rPr>
              <a:t>Python</a:t>
            </a:r>
            <a:endParaRPr lang="ru-RU" sz="1400" i="1" dirty="0">
              <a:solidFill>
                <a:srgbClr val="7F7F7F"/>
              </a:solidFill>
              <a:cs typeface="Arial" charset="0"/>
            </a:endParaRPr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0" y="6572250"/>
            <a:ext cx="9144000" cy="28575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tabLst>
                <a:tab pos="8791200" algn="r"/>
              </a:tabLst>
              <a:defRPr/>
            </a:pPr>
            <a:r>
              <a:rPr lang="ru-RU" sz="1400" i="1" dirty="0">
                <a:solidFill>
                  <a:srgbClr val="7F7F7F"/>
                </a:solidFill>
                <a:cs typeface="Arial" charset="0"/>
                <a:sym typeface="Symbol" pitchFamily="18" charset="2"/>
              </a:rPr>
              <a:t></a:t>
            </a:r>
            <a:r>
              <a:rPr lang="en-US" sz="1400" i="1" dirty="0">
                <a:solidFill>
                  <a:srgbClr val="7F7F7F"/>
                </a:solidFill>
                <a:cs typeface="Arial" charset="0"/>
                <a:sym typeface="Symbol" pitchFamily="18" charset="2"/>
              </a:rPr>
              <a:t> </a:t>
            </a:r>
            <a:r>
              <a:rPr lang="uk-UA" sz="1400" i="1" dirty="0" smtClean="0">
                <a:solidFill>
                  <a:srgbClr val="7F7F7F"/>
                </a:solidFill>
                <a:cs typeface="Arial" charset="0"/>
                <a:sym typeface="Symbol" pitchFamily="18" charset="2"/>
              </a:rPr>
              <a:t>С</a:t>
            </a:r>
            <a:r>
              <a:rPr lang="ru-RU" sz="1400" i="1" dirty="0" smtClean="0">
                <a:solidFill>
                  <a:srgbClr val="7F7F7F"/>
                </a:solidFill>
                <a:cs typeface="Arial" charset="0"/>
                <a:sym typeface="Symbol" pitchFamily="18" charset="2"/>
              </a:rPr>
              <a:t>.А. Осипенко, 2018 </a:t>
            </a:r>
            <a:r>
              <a:rPr lang="ru-RU" sz="1400" i="1" dirty="0">
                <a:solidFill>
                  <a:srgbClr val="7F7F7F"/>
                </a:solidFill>
                <a:cs typeface="Arial" charset="0"/>
                <a:sym typeface="Symbol" pitchFamily="18" charset="2"/>
              </a:rPr>
              <a:t>	</a:t>
            </a:r>
            <a:r>
              <a:rPr lang="en-US" sz="1400" i="1" dirty="0">
                <a:solidFill>
                  <a:srgbClr val="7F7F7F"/>
                </a:solidFill>
                <a:cs typeface="Arial" charset="0"/>
                <a:sym typeface="Symbol" pitchFamily="18" charset="2"/>
              </a:rPr>
              <a:t>http</a:t>
            </a:r>
            <a:r>
              <a:rPr lang="en-US" sz="1400" i="1" dirty="0" smtClean="0">
                <a:solidFill>
                  <a:srgbClr val="7F7F7F"/>
                </a:solidFill>
                <a:cs typeface="Arial" charset="0"/>
                <a:sym typeface="Symbol" pitchFamily="18" charset="2"/>
              </a:rPr>
              <a:t>://school58.org</a:t>
            </a:r>
            <a:endParaRPr lang="ru-RU" sz="1400" i="1" dirty="0">
              <a:solidFill>
                <a:srgbClr val="7F7F7F"/>
              </a:solidFill>
              <a:cs typeface="Arial" charset="0"/>
              <a:sym typeface="Symbol" pitchFamily="18" charset="2"/>
            </a:endParaRPr>
          </a:p>
        </p:txBody>
      </p:sp>
      <p:sp>
        <p:nvSpPr>
          <p:cNvPr id="5" name="Line 2"/>
          <p:cNvSpPr>
            <a:spLocks noChangeShapeType="1"/>
          </p:cNvSpPr>
          <p:nvPr userDrawn="1"/>
        </p:nvSpPr>
        <p:spPr bwMode="auto">
          <a:xfrm>
            <a:off x="376238" y="795338"/>
            <a:ext cx="8464550" cy="0"/>
          </a:xfrm>
          <a:prstGeom prst="line">
            <a:avLst/>
          </a:prstGeom>
          <a:noFill/>
          <a:ln w="38100">
            <a:solidFill>
              <a:srgbClr val="000080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ru-RU">
              <a:latin typeface="Arial" charset="0"/>
            </a:endParaRPr>
          </a:p>
        </p:txBody>
      </p:sp>
      <p:sp>
        <p:nvSpPr>
          <p:cNvPr id="11" name="Заголовок 1"/>
          <p:cNvSpPr>
            <a:spLocks noGrp="1"/>
          </p:cNvSpPr>
          <p:nvPr>
            <p:ph type="title"/>
          </p:nvPr>
        </p:nvSpPr>
        <p:spPr>
          <a:xfrm>
            <a:off x="310718" y="301272"/>
            <a:ext cx="8376082" cy="471086"/>
          </a:xfrm>
        </p:spPr>
        <p:txBody>
          <a:bodyPr/>
          <a:lstStyle>
            <a:lvl1pPr algn="l">
              <a:defRPr sz="3000" b="1"/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004050" y="-20638"/>
            <a:ext cx="2133600" cy="476251"/>
          </a:xfrm>
        </p:spPr>
        <p:txBody>
          <a:bodyPr/>
          <a:lstStyle>
            <a:lvl1pPr>
              <a:defRPr/>
            </a:lvl1pPr>
          </a:lstStyle>
          <a:p>
            <a:fld id="{B9615FCF-0A58-4271-A98B-F6699440E55F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7531083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AF86C5-E7EF-4A1F-B708-3742F30CE508}" type="datetimeFigureOut">
              <a:rPr lang="uk-UA" smtClean="0"/>
              <a:t>12.10.2020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B9E10D-DDF4-425F-86AF-0FCC619E0422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80815856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9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 userDrawn="1"/>
        </p:nvSpPr>
        <p:spPr>
          <a:xfrm>
            <a:off x="0" y="0"/>
            <a:ext cx="9144000" cy="28575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ru-RU" sz="1400" i="1" dirty="0">
                <a:solidFill>
                  <a:srgbClr val="7F7F7F"/>
                </a:solidFill>
                <a:cs typeface="Arial" charset="0"/>
                <a:sym typeface="Symbol" pitchFamily="18" charset="2"/>
              </a:rPr>
              <a:t>Алгоритмизация и программирование, язык </a:t>
            </a:r>
            <a:r>
              <a:rPr lang="en-US" sz="1400" i="1" dirty="0">
                <a:solidFill>
                  <a:srgbClr val="7F7F7F"/>
                </a:solidFill>
                <a:cs typeface="Arial" charset="0"/>
                <a:sym typeface="Symbol" pitchFamily="18" charset="2"/>
              </a:rPr>
              <a:t>Python</a:t>
            </a:r>
            <a:endParaRPr lang="ru-RU" sz="1400" i="1" dirty="0">
              <a:solidFill>
                <a:srgbClr val="7F7F7F"/>
              </a:solidFill>
              <a:cs typeface="Arial" charset="0"/>
            </a:endParaRPr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0" y="6572250"/>
            <a:ext cx="9144000" cy="28575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tabLst>
                <a:tab pos="8791200" algn="r"/>
              </a:tabLst>
              <a:defRPr/>
            </a:pPr>
            <a:r>
              <a:rPr lang="ru-RU" sz="1400" i="1" dirty="0">
                <a:solidFill>
                  <a:srgbClr val="7F7F7F"/>
                </a:solidFill>
                <a:cs typeface="Arial" charset="0"/>
                <a:sym typeface="Symbol" pitchFamily="18" charset="2"/>
              </a:rPr>
              <a:t></a:t>
            </a:r>
            <a:r>
              <a:rPr lang="en-US" sz="1400" i="1" dirty="0">
                <a:solidFill>
                  <a:srgbClr val="7F7F7F"/>
                </a:solidFill>
                <a:cs typeface="Arial" charset="0"/>
                <a:sym typeface="Symbol" pitchFamily="18" charset="2"/>
              </a:rPr>
              <a:t> </a:t>
            </a:r>
            <a:r>
              <a:rPr lang="uk-UA" sz="1400" i="1" dirty="0" smtClean="0">
                <a:solidFill>
                  <a:srgbClr val="7F7F7F"/>
                </a:solidFill>
                <a:cs typeface="Arial" charset="0"/>
                <a:sym typeface="Symbol" pitchFamily="18" charset="2"/>
              </a:rPr>
              <a:t>С</a:t>
            </a:r>
            <a:r>
              <a:rPr lang="ru-RU" sz="1400" i="1" dirty="0" smtClean="0">
                <a:solidFill>
                  <a:srgbClr val="7F7F7F"/>
                </a:solidFill>
                <a:cs typeface="Arial" charset="0"/>
                <a:sym typeface="Symbol" pitchFamily="18" charset="2"/>
              </a:rPr>
              <a:t>.А. Осипенко, 2018 </a:t>
            </a:r>
            <a:r>
              <a:rPr lang="ru-RU" sz="1400" i="1" dirty="0">
                <a:solidFill>
                  <a:srgbClr val="7F7F7F"/>
                </a:solidFill>
                <a:cs typeface="Arial" charset="0"/>
                <a:sym typeface="Symbol" pitchFamily="18" charset="2"/>
              </a:rPr>
              <a:t>	</a:t>
            </a:r>
            <a:r>
              <a:rPr lang="en-US" sz="1400" i="1" dirty="0">
                <a:solidFill>
                  <a:srgbClr val="7F7F7F"/>
                </a:solidFill>
                <a:cs typeface="Arial" charset="0"/>
                <a:sym typeface="Symbol" pitchFamily="18" charset="2"/>
              </a:rPr>
              <a:t>http</a:t>
            </a:r>
            <a:r>
              <a:rPr lang="en-US" sz="1400" i="1" dirty="0" smtClean="0">
                <a:solidFill>
                  <a:srgbClr val="7F7F7F"/>
                </a:solidFill>
                <a:cs typeface="Arial" charset="0"/>
                <a:sym typeface="Symbol" pitchFamily="18" charset="2"/>
              </a:rPr>
              <a:t>://school58.org</a:t>
            </a:r>
            <a:endParaRPr lang="ru-RU" sz="1400" i="1" dirty="0">
              <a:solidFill>
                <a:srgbClr val="7F7F7F"/>
              </a:solidFill>
              <a:cs typeface="Arial" charset="0"/>
              <a:sym typeface="Symbol" pitchFamily="18" charset="2"/>
            </a:endParaRPr>
          </a:p>
        </p:txBody>
      </p:sp>
      <p:sp>
        <p:nvSpPr>
          <p:cNvPr id="5" name="Line 2"/>
          <p:cNvSpPr>
            <a:spLocks noChangeShapeType="1"/>
          </p:cNvSpPr>
          <p:nvPr userDrawn="1"/>
        </p:nvSpPr>
        <p:spPr bwMode="auto">
          <a:xfrm>
            <a:off x="376238" y="795338"/>
            <a:ext cx="8464550" cy="0"/>
          </a:xfrm>
          <a:prstGeom prst="line">
            <a:avLst/>
          </a:prstGeom>
          <a:noFill/>
          <a:ln w="38100">
            <a:solidFill>
              <a:srgbClr val="000080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ru-RU">
              <a:latin typeface="Arial" charset="0"/>
            </a:endParaRPr>
          </a:p>
        </p:txBody>
      </p:sp>
      <p:sp>
        <p:nvSpPr>
          <p:cNvPr id="11" name="Заголовок 1"/>
          <p:cNvSpPr>
            <a:spLocks noGrp="1"/>
          </p:cNvSpPr>
          <p:nvPr>
            <p:ph type="title"/>
          </p:nvPr>
        </p:nvSpPr>
        <p:spPr>
          <a:xfrm>
            <a:off x="310718" y="301272"/>
            <a:ext cx="8376082" cy="471086"/>
          </a:xfrm>
        </p:spPr>
        <p:txBody>
          <a:bodyPr/>
          <a:lstStyle>
            <a:lvl1pPr algn="l">
              <a:defRPr sz="3000" b="1"/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004050" y="-20638"/>
            <a:ext cx="2133600" cy="476251"/>
          </a:xfrm>
        </p:spPr>
        <p:txBody>
          <a:bodyPr/>
          <a:lstStyle>
            <a:lvl1pPr>
              <a:defRPr/>
            </a:lvl1pPr>
          </a:lstStyle>
          <a:p>
            <a:fld id="{B9615FCF-0A58-4271-A98B-F6699440E55F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7531083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AF86C5-E7EF-4A1F-B708-3742F30CE508}" type="datetimeFigureOut">
              <a:rPr lang="uk-UA" smtClean="0"/>
              <a:t>12.10.2020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B9E10D-DDF4-425F-86AF-0FCC619E0422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4189487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AF86C5-E7EF-4A1F-B708-3742F30CE508}" type="datetimeFigureOut">
              <a:rPr lang="uk-UA" smtClean="0"/>
              <a:t>12.10.2020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B9E10D-DDF4-425F-86AF-0FCC619E0422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2882853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AF86C5-E7EF-4A1F-B708-3742F30CE508}" type="datetimeFigureOut">
              <a:rPr lang="uk-UA" smtClean="0"/>
              <a:t>12.10.2020</a:t>
            </a:fld>
            <a:endParaRPr lang="uk-UA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B9E10D-DDF4-425F-86AF-0FCC619E0422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1202118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AF86C5-E7EF-4A1F-B708-3742F30CE508}" type="datetimeFigureOut">
              <a:rPr lang="uk-UA" smtClean="0"/>
              <a:t>12.10.2020</a:t>
            </a:fld>
            <a:endParaRPr lang="uk-UA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B9E10D-DDF4-425F-86AF-0FCC619E0422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5556294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AF86C5-E7EF-4A1F-B708-3742F30CE508}" type="datetimeFigureOut">
              <a:rPr lang="uk-UA" smtClean="0"/>
              <a:t>12.10.2020</a:t>
            </a:fld>
            <a:endParaRPr lang="uk-UA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B9E10D-DDF4-425F-86AF-0FCC619E0422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199147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AF86C5-E7EF-4A1F-B708-3742F30CE508}" type="datetimeFigureOut">
              <a:rPr lang="uk-UA" smtClean="0"/>
              <a:t>12.10.2020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B9E10D-DDF4-425F-86AF-0FCC619E0422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8938025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AF86C5-E7EF-4A1F-B708-3742F30CE508}" type="datetimeFigureOut">
              <a:rPr lang="uk-UA" smtClean="0"/>
              <a:t>12.10.2020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B9E10D-DDF4-425F-86AF-0FCC619E0422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5947098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AF86C5-E7EF-4A1F-B708-3742F30CE508}" type="datetimeFigureOut">
              <a:rPr lang="uk-UA" smtClean="0"/>
              <a:t>12.10.2020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B9E10D-DDF4-425F-86AF-0FCC619E0422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2107385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  <p:sldLayoutId id="2147483666" r:id="rId18"/>
    <p:sldLayoutId id="2147483667" r:id="rId19"/>
    <p:sldLayoutId id="2147483668" r:id="rId20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0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8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00038" y="1760538"/>
            <a:ext cx="8653462" cy="1487487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ru-RU" sz="6000" dirty="0" smtClean="0">
                <a:solidFill>
                  <a:schemeClr val="accent6">
                    <a:lumMod val="20000"/>
                    <a:lumOff val="80000"/>
                  </a:schemeClr>
                </a:solidFill>
              </a:rPr>
              <a:t>Программирование на языке </a:t>
            </a:r>
            <a:r>
              <a:rPr lang="en-US" sz="6000" dirty="0" smtClean="0">
                <a:solidFill>
                  <a:schemeClr val="accent6">
                    <a:lumMod val="20000"/>
                    <a:lumOff val="80000"/>
                  </a:schemeClr>
                </a:solidFill>
              </a:rPr>
              <a:t>Python</a:t>
            </a:r>
            <a:endParaRPr lang="ru-RU" sz="6000" dirty="0" smtClean="0">
              <a:solidFill>
                <a:schemeClr val="accent6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53252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763688" y="2060848"/>
            <a:ext cx="5372100" cy="1381125"/>
          </a:xfrm>
        </p:spPr>
        <p:txBody>
          <a:bodyPr>
            <a:normAutofit/>
          </a:bodyPr>
          <a:lstStyle/>
          <a:p>
            <a:pPr marL="1257300" indent="-1257300" eaLnBrk="1" hangingPunct="1">
              <a:lnSpc>
                <a:spcPct val="90000"/>
              </a:lnSpc>
              <a:defRPr/>
            </a:pPr>
            <a:r>
              <a:rPr lang="ru-RU" sz="6500" b="1" dirty="0" smtClean="0">
                <a:solidFill>
                  <a:schemeClr val="tx2">
                    <a:lumMod val="75000"/>
                  </a:schemeClr>
                </a:solidFill>
              </a:rPr>
              <a:t>Ветвления</a:t>
            </a:r>
          </a:p>
        </p:txBody>
      </p:sp>
      <p:sp>
        <p:nvSpPr>
          <p:cNvPr id="47108" name="Номер слайда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697A1333-2576-43D5-9A2A-C03CE2BB6248}" type="slidenum">
              <a:rPr lang="ru-RU" altLang="ru-RU"/>
              <a:pPr eaLnBrk="1" hangingPunct="1"/>
              <a:t>1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3364507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Заголовок 4"/>
          <p:cNvSpPr>
            <a:spLocks noGrp="1"/>
          </p:cNvSpPr>
          <p:nvPr>
            <p:ph type="title"/>
          </p:nvPr>
        </p:nvSpPr>
        <p:spPr>
          <a:xfrm>
            <a:off x="311150" y="301625"/>
            <a:ext cx="8375650" cy="471488"/>
          </a:xfrm>
        </p:spPr>
        <p:txBody>
          <a:bodyPr>
            <a:normAutofit fontScale="90000"/>
          </a:bodyPr>
          <a:lstStyle/>
          <a:p>
            <a:r>
              <a:rPr lang="ru-RU" altLang="ru-RU" smtClean="0"/>
              <a:t>Задачи</a:t>
            </a:r>
          </a:p>
        </p:txBody>
      </p:sp>
      <p:sp>
        <p:nvSpPr>
          <p:cNvPr id="57347" name="Номер слайда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7D0784CB-3DEF-463A-A036-CBF48045F3AE}" type="slidenum">
              <a:rPr lang="ru-RU" altLang="ru-RU"/>
              <a:pPr eaLnBrk="1" hangingPunct="1"/>
              <a:t>10</a:t>
            </a:fld>
            <a:endParaRPr lang="ru-RU" altLang="ru-RU"/>
          </a:p>
        </p:txBody>
      </p:sp>
      <p:sp>
        <p:nvSpPr>
          <p:cNvPr id="6" name="Text Box 5"/>
          <p:cNvSpPr txBox="1">
            <a:spLocks noChangeArrowheads="1"/>
          </p:cNvSpPr>
          <p:nvPr/>
        </p:nvSpPr>
        <p:spPr bwMode="auto">
          <a:xfrm>
            <a:off x="369888" y="809625"/>
            <a:ext cx="8420100" cy="4524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630238" indent="-630238">
              <a:defRPr/>
            </a:pPr>
            <a:r>
              <a:rPr lang="ru-RU" sz="2400" b="1" dirty="0" smtClean="0">
                <a:solidFill>
                  <a:srgbClr val="3333FF"/>
                </a:solidFill>
              </a:rPr>
              <a:t>«12»: </a:t>
            </a:r>
            <a:r>
              <a:rPr lang="ru-RU" sz="2400" dirty="0"/>
              <a:t>Ввести последовательно возраст Антона, Бориса и Виктора. Определить, кто из них старше.  </a:t>
            </a:r>
            <a:endParaRPr lang="en-US" sz="2400" dirty="0"/>
          </a:p>
          <a:p>
            <a:pPr marL="714375" indent="-357188">
              <a:defRPr/>
            </a:pPr>
            <a:r>
              <a:rPr lang="ru-RU" sz="2400" b="1" dirty="0">
                <a:solidFill>
                  <a:srgbClr val="333399"/>
                </a:solidFill>
              </a:rPr>
              <a:t>Пример</a:t>
            </a:r>
            <a:r>
              <a:rPr lang="ru-RU" sz="2400" b="1" dirty="0"/>
              <a:t>:</a:t>
            </a:r>
          </a:p>
          <a:p>
            <a:pPr marL="714375">
              <a:defRPr/>
            </a:pPr>
            <a:r>
              <a:rPr lang="ru-RU" sz="2400" b="1" dirty="0">
                <a:latin typeface="Courier New" pitchFamily="49" charset="0"/>
                <a:cs typeface="Courier New" pitchFamily="49" charset="0"/>
              </a:rPr>
              <a:t>Возраст Антона: </a:t>
            </a:r>
            <a:r>
              <a:rPr lang="ru-RU" sz="24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15</a:t>
            </a:r>
            <a:r>
              <a:rPr lang="ru-RU" sz="2400" b="1" dirty="0">
                <a:latin typeface="Courier New" pitchFamily="49" charset="0"/>
                <a:cs typeface="Courier New" pitchFamily="49" charset="0"/>
              </a:rPr>
              <a:t> </a:t>
            </a:r>
          </a:p>
          <a:p>
            <a:pPr marL="714375">
              <a:defRPr/>
            </a:pPr>
            <a:r>
              <a:rPr lang="ru-RU" sz="2400" b="1" dirty="0">
                <a:latin typeface="Courier New" pitchFamily="49" charset="0"/>
                <a:cs typeface="Courier New" pitchFamily="49" charset="0"/>
              </a:rPr>
              <a:t>Возраст Бориса: </a:t>
            </a:r>
            <a:r>
              <a:rPr lang="ru-RU" sz="24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17</a:t>
            </a:r>
            <a:r>
              <a:rPr lang="ru-RU" sz="2400" b="1" dirty="0">
                <a:latin typeface="Courier New" pitchFamily="49" charset="0"/>
                <a:cs typeface="Courier New" pitchFamily="49" charset="0"/>
              </a:rPr>
              <a:t> </a:t>
            </a:r>
          </a:p>
          <a:p>
            <a:pPr marL="714375">
              <a:defRPr/>
            </a:pPr>
            <a:r>
              <a:rPr lang="ru-RU" sz="2400" b="1" dirty="0">
                <a:latin typeface="Courier New" pitchFamily="49" charset="0"/>
                <a:cs typeface="Courier New" pitchFamily="49" charset="0"/>
              </a:rPr>
              <a:t>Возраст Виктора: </a:t>
            </a:r>
            <a:r>
              <a:rPr lang="ru-RU" sz="24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16</a:t>
            </a:r>
            <a:r>
              <a:rPr lang="ru-RU" sz="2400" b="1" dirty="0">
                <a:latin typeface="Courier New" pitchFamily="49" charset="0"/>
                <a:cs typeface="Courier New" pitchFamily="49" charset="0"/>
              </a:rPr>
              <a:t> </a:t>
            </a:r>
          </a:p>
          <a:p>
            <a:pPr marL="714375">
              <a:defRPr/>
            </a:pPr>
            <a:r>
              <a:rPr lang="ru-RU" sz="2400" b="1" dirty="0">
                <a:latin typeface="Courier New" pitchFamily="49" charset="0"/>
                <a:cs typeface="Courier New" pitchFamily="49" charset="0"/>
              </a:rPr>
              <a:t>Ответ: Борис старше всех.</a:t>
            </a:r>
            <a:endParaRPr lang="en-US" sz="2400" b="1" dirty="0">
              <a:latin typeface="Courier New" pitchFamily="49" charset="0"/>
              <a:cs typeface="Courier New" pitchFamily="49" charset="0"/>
            </a:endParaRPr>
          </a:p>
          <a:p>
            <a:pPr marL="714375" indent="-357188">
              <a:defRPr/>
            </a:pPr>
            <a:r>
              <a:rPr lang="ru-RU" sz="2400" b="1" dirty="0">
                <a:solidFill>
                  <a:srgbClr val="333399"/>
                </a:solidFill>
              </a:rPr>
              <a:t>Пример</a:t>
            </a:r>
            <a:r>
              <a:rPr lang="ru-RU" sz="2400" b="1" dirty="0"/>
              <a:t>:</a:t>
            </a:r>
          </a:p>
          <a:p>
            <a:pPr marL="714375">
              <a:defRPr/>
            </a:pPr>
            <a:r>
              <a:rPr lang="ru-RU" sz="2400" b="1" dirty="0">
                <a:latin typeface="Courier New" pitchFamily="49" charset="0"/>
                <a:cs typeface="Courier New" pitchFamily="49" charset="0"/>
              </a:rPr>
              <a:t>Возраст Антона: </a:t>
            </a:r>
            <a:r>
              <a:rPr lang="ru-RU" sz="24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17</a:t>
            </a:r>
            <a:r>
              <a:rPr lang="ru-RU" sz="2400" b="1" dirty="0">
                <a:latin typeface="Courier New" pitchFamily="49" charset="0"/>
                <a:cs typeface="Courier New" pitchFamily="49" charset="0"/>
              </a:rPr>
              <a:t> </a:t>
            </a:r>
          </a:p>
          <a:p>
            <a:pPr marL="714375">
              <a:defRPr/>
            </a:pPr>
            <a:r>
              <a:rPr lang="ru-RU" sz="2400" b="1" dirty="0">
                <a:latin typeface="Courier New" pitchFamily="49" charset="0"/>
                <a:cs typeface="Courier New" pitchFamily="49" charset="0"/>
              </a:rPr>
              <a:t>Возраст Бориса: </a:t>
            </a:r>
            <a:r>
              <a:rPr lang="ru-RU" sz="24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17</a:t>
            </a:r>
            <a:r>
              <a:rPr lang="ru-RU" sz="2400" b="1" dirty="0">
                <a:latin typeface="Courier New" pitchFamily="49" charset="0"/>
                <a:cs typeface="Courier New" pitchFamily="49" charset="0"/>
              </a:rPr>
              <a:t> </a:t>
            </a:r>
          </a:p>
          <a:p>
            <a:pPr marL="714375">
              <a:defRPr/>
            </a:pPr>
            <a:r>
              <a:rPr lang="ru-RU" sz="2400" b="1" dirty="0">
                <a:latin typeface="Courier New" pitchFamily="49" charset="0"/>
                <a:cs typeface="Courier New" pitchFamily="49" charset="0"/>
              </a:rPr>
              <a:t>Возраст Виктора: </a:t>
            </a:r>
            <a:r>
              <a:rPr lang="ru-RU" sz="24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16</a:t>
            </a:r>
            <a:r>
              <a:rPr lang="ru-RU" sz="2400" b="1" dirty="0">
                <a:latin typeface="Courier New" pitchFamily="49" charset="0"/>
                <a:cs typeface="Courier New" pitchFamily="49" charset="0"/>
              </a:rPr>
              <a:t> </a:t>
            </a:r>
          </a:p>
          <a:p>
            <a:pPr marL="714375">
              <a:defRPr/>
            </a:pPr>
            <a:r>
              <a:rPr lang="ru-RU" sz="2400" b="1" dirty="0">
                <a:latin typeface="Courier New" pitchFamily="49" charset="0"/>
                <a:cs typeface="Courier New" pitchFamily="49" charset="0"/>
              </a:rPr>
              <a:t>Ответ: Антон и Борис старше Виктора.</a:t>
            </a:r>
          </a:p>
        </p:txBody>
      </p:sp>
    </p:spTree>
    <p:extLst>
      <p:ext uri="{BB962C8B-B14F-4D97-AF65-F5344CB8AC3E}">
        <p14:creationId xmlns:p14="http://schemas.microsoft.com/office/powerpoint/2010/main" val="19765165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Заголовок 4"/>
          <p:cNvSpPr>
            <a:spLocks noGrp="1"/>
          </p:cNvSpPr>
          <p:nvPr>
            <p:ph type="title"/>
          </p:nvPr>
        </p:nvSpPr>
        <p:spPr>
          <a:xfrm>
            <a:off x="311150" y="301625"/>
            <a:ext cx="8375650" cy="471488"/>
          </a:xfrm>
        </p:spPr>
        <p:txBody>
          <a:bodyPr>
            <a:normAutofit fontScale="90000"/>
          </a:bodyPr>
          <a:lstStyle/>
          <a:p>
            <a:r>
              <a:rPr lang="ru-RU" altLang="ru-RU" smtClean="0"/>
              <a:t>Условный оператор</a:t>
            </a:r>
          </a:p>
        </p:txBody>
      </p:sp>
      <p:sp>
        <p:nvSpPr>
          <p:cNvPr id="48131" name="Номер слайда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A10B936E-1C84-4F0A-B7BD-342EF1C3A993}" type="slidenum">
              <a:rPr lang="ru-RU" altLang="ru-RU"/>
              <a:pPr eaLnBrk="1" hangingPunct="1"/>
              <a:t>2</a:t>
            </a:fld>
            <a:endParaRPr lang="ru-RU" altLang="ru-RU"/>
          </a:p>
        </p:txBody>
      </p:sp>
      <p:sp>
        <p:nvSpPr>
          <p:cNvPr id="6" name="Прямоугольник 6"/>
          <p:cNvSpPr>
            <a:spLocks noChangeArrowheads="1"/>
          </p:cNvSpPr>
          <p:nvPr/>
        </p:nvSpPr>
        <p:spPr bwMode="auto">
          <a:xfrm>
            <a:off x="382588" y="806450"/>
            <a:ext cx="8456612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60363" indent="-360363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 sz="2400"/>
              <a:t>Задача: </a:t>
            </a:r>
            <a:r>
              <a:rPr lang="ru-RU" altLang="ru-RU" sz="2400" b="1">
                <a:solidFill>
                  <a:srgbClr val="333399"/>
                </a:solidFill>
              </a:rPr>
              <a:t>изменить порядок действий</a:t>
            </a:r>
            <a:r>
              <a:rPr lang="ru-RU" altLang="ru-RU" sz="2400"/>
              <a:t> в зависимости от выполнения некоторого условия.</a:t>
            </a:r>
          </a:p>
        </p:txBody>
      </p:sp>
      <p:grpSp>
        <p:nvGrpSpPr>
          <p:cNvPr id="2" name="Group 30"/>
          <p:cNvGrpSpPr>
            <a:grpSpLocks/>
          </p:cNvGrpSpPr>
          <p:nvPr/>
        </p:nvGrpSpPr>
        <p:grpSpPr bwMode="auto">
          <a:xfrm>
            <a:off x="534988" y="1927225"/>
            <a:ext cx="5324475" cy="3594100"/>
            <a:chOff x="471" y="1261"/>
            <a:chExt cx="3354" cy="2264"/>
          </a:xfrm>
        </p:grpSpPr>
        <p:sp>
          <p:nvSpPr>
            <p:cNvPr id="9" name="Rectangle 8"/>
            <p:cNvSpPr>
              <a:spLocks noChangeArrowheads="1"/>
            </p:cNvSpPr>
            <p:nvPr/>
          </p:nvSpPr>
          <p:spPr bwMode="auto">
            <a:xfrm>
              <a:off x="471" y="2075"/>
              <a:ext cx="998" cy="370"/>
            </a:xfrm>
            <a:prstGeom prst="rect">
              <a:avLst/>
            </a:prstGeom>
            <a:solidFill>
              <a:srgbClr val="E6E6FF"/>
            </a:solidFill>
            <a:ln w="12700">
              <a:noFill/>
              <a:miter lim="800000"/>
              <a:headEnd/>
              <a:tailEnd type="none" w="lg" len="lg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wrap="none" lIns="90000" tIns="46800" rIns="90000" bIns="46800" anchor="ctr"/>
            <a:lstStyle/>
            <a:p>
              <a:pPr algn="ctr">
                <a:defRPr/>
              </a:pPr>
              <a:r>
                <a:rPr lang="en-US" sz="2200" b="1" dirty="0">
                  <a:latin typeface="Courier New" pitchFamily="49" charset="0"/>
                </a:rPr>
                <a:t>M</a:t>
              </a:r>
              <a:r>
                <a:rPr lang="en-US" sz="2200" b="1" dirty="0">
                  <a:latin typeface="Arial" charset="0"/>
                </a:rPr>
                <a:t> </a:t>
              </a:r>
              <a:r>
                <a:rPr lang="en-US" sz="2200" b="1" dirty="0">
                  <a:latin typeface="Courier New" pitchFamily="49" charset="0"/>
                </a:rPr>
                <a:t>=</a:t>
              </a:r>
              <a:r>
                <a:rPr lang="en-US" sz="2200" b="1" dirty="0">
                  <a:latin typeface="Arial" charset="0"/>
                </a:rPr>
                <a:t> </a:t>
              </a:r>
              <a:r>
                <a:rPr lang="en-US" sz="2200" b="1" dirty="0">
                  <a:latin typeface="Courier New" pitchFamily="49" charset="0"/>
                </a:rPr>
                <a:t>a</a:t>
              </a:r>
              <a:endParaRPr lang="ru-RU" sz="2200" b="1" dirty="0">
                <a:latin typeface="Courier New" pitchFamily="49" charset="0"/>
              </a:endParaRPr>
            </a:p>
          </p:txBody>
        </p:sp>
        <p:sp>
          <p:nvSpPr>
            <p:cNvPr id="12" name="AutoShape 16"/>
            <p:cNvSpPr>
              <a:spLocks noChangeArrowheads="1"/>
            </p:cNvSpPr>
            <p:nvPr/>
          </p:nvSpPr>
          <p:spPr bwMode="auto">
            <a:xfrm>
              <a:off x="1576" y="1460"/>
              <a:ext cx="1112" cy="530"/>
            </a:xfrm>
            <a:prstGeom prst="flowChartDecision">
              <a:avLst/>
            </a:prstGeom>
            <a:solidFill>
              <a:srgbClr val="FFFF99"/>
            </a:solidFill>
            <a:ln w="12700">
              <a:noFill/>
              <a:miter lim="800000"/>
              <a:headEnd/>
              <a:tailEnd type="none" w="lg" len="lg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wrap="none" lIns="90000" tIns="46800" rIns="90000" bIns="46800" anchor="ctr"/>
            <a:lstStyle/>
            <a:p>
              <a:pPr algn="ctr">
                <a:defRPr/>
              </a:pPr>
              <a:r>
                <a:rPr lang="en-US" sz="2200" b="1">
                  <a:latin typeface="Courier New" pitchFamily="49" charset="0"/>
                </a:rPr>
                <a:t>a &gt; b?</a:t>
              </a:r>
              <a:endParaRPr lang="ru-RU" sz="2200" b="1">
                <a:latin typeface="Courier New" pitchFamily="49" charset="0"/>
              </a:endParaRPr>
            </a:p>
          </p:txBody>
        </p:sp>
        <p:sp>
          <p:nvSpPr>
            <p:cNvPr id="48148" name="Line 17"/>
            <p:cNvSpPr>
              <a:spLocks noChangeShapeType="1"/>
            </p:cNvSpPr>
            <p:nvPr/>
          </p:nvSpPr>
          <p:spPr bwMode="auto">
            <a:xfrm>
              <a:off x="2132" y="1261"/>
              <a:ext cx="0" cy="21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lIns="90000" tIns="46800" rIns="90000" bIns="46800" anchor="ctr"/>
            <a:lstStyle/>
            <a:p>
              <a:endParaRPr lang="ru-RU"/>
            </a:p>
          </p:txBody>
        </p:sp>
        <p:sp>
          <p:nvSpPr>
            <p:cNvPr id="14" name="Rectangle 18"/>
            <p:cNvSpPr>
              <a:spLocks noChangeArrowheads="1"/>
            </p:cNvSpPr>
            <p:nvPr/>
          </p:nvSpPr>
          <p:spPr bwMode="auto">
            <a:xfrm>
              <a:off x="2827" y="2083"/>
              <a:ext cx="998" cy="370"/>
            </a:xfrm>
            <a:prstGeom prst="rect">
              <a:avLst/>
            </a:prstGeom>
            <a:solidFill>
              <a:srgbClr val="E6E6FF"/>
            </a:solidFill>
            <a:ln w="12700">
              <a:noFill/>
              <a:miter lim="800000"/>
              <a:headEnd/>
              <a:tailEnd type="none" w="lg" len="lg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wrap="none" lIns="90000" tIns="46800" rIns="90000" bIns="46800" anchor="ctr"/>
            <a:lstStyle/>
            <a:p>
              <a:pPr algn="ctr">
                <a:defRPr/>
              </a:pPr>
              <a:r>
                <a:rPr lang="en-US" sz="2200" b="1" dirty="0">
                  <a:latin typeface="Courier New" pitchFamily="49" charset="0"/>
                </a:rPr>
                <a:t>M</a:t>
              </a:r>
              <a:r>
                <a:rPr lang="en-US" sz="2200" b="1" dirty="0">
                  <a:latin typeface="Arial" charset="0"/>
                </a:rPr>
                <a:t> </a:t>
              </a:r>
              <a:r>
                <a:rPr lang="en-US" sz="2200" b="1" dirty="0">
                  <a:latin typeface="Courier New" pitchFamily="49" charset="0"/>
                </a:rPr>
                <a:t>=</a:t>
              </a:r>
              <a:r>
                <a:rPr lang="en-US" sz="2200" b="1" dirty="0">
                  <a:latin typeface="Arial" charset="0"/>
                </a:rPr>
                <a:t> </a:t>
              </a:r>
              <a:r>
                <a:rPr lang="en-US" sz="2200" b="1" dirty="0">
                  <a:latin typeface="Courier New" pitchFamily="49" charset="0"/>
                </a:rPr>
                <a:t>b</a:t>
              </a:r>
              <a:endParaRPr lang="ru-RU" sz="2200" b="1" dirty="0">
                <a:latin typeface="Courier New" pitchFamily="49" charset="0"/>
              </a:endParaRPr>
            </a:p>
          </p:txBody>
        </p:sp>
        <p:sp>
          <p:nvSpPr>
            <p:cNvPr id="48150" name="Line 20"/>
            <p:cNvSpPr>
              <a:spLocks noChangeShapeType="1"/>
            </p:cNvSpPr>
            <p:nvPr/>
          </p:nvSpPr>
          <p:spPr bwMode="auto">
            <a:xfrm>
              <a:off x="2126" y="3323"/>
              <a:ext cx="0" cy="20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lIns="90000" tIns="46800" rIns="90000" bIns="46800" anchor="ctr"/>
            <a:lstStyle/>
            <a:p>
              <a:endParaRPr lang="ru-RU"/>
            </a:p>
          </p:txBody>
        </p:sp>
        <p:sp>
          <p:nvSpPr>
            <p:cNvPr id="48151" name="Freeform 21"/>
            <p:cNvSpPr>
              <a:spLocks/>
            </p:cNvSpPr>
            <p:nvPr/>
          </p:nvSpPr>
          <p:spPr bwMode="auto">
            <a:xfrm>
              <a:off x="2682" y="1722"/>
              <a:ext cx="623" cy="361"/>
            </a:xfrm>
            <a:custGeom>
              <a:avLst/>
              <a:gdLst>
                <a:gd name="T0" fmla="*/ 0 w 623"/>
                <a:gd name="T1" fmla="*/ 0 h 524"/>
                <a:gd name="T2" fmla="*/ 623 w 623"/>
                <a:gd name="T3" fmla="*/ 0 h 524"/>
                <a:gd name="T4" fmla="*/ 623 w 623"/>
                <a:gd name="T5" fmla="*/ 1 h 524"/>
                <a:gd name="T6" fmla="*/ 0 60000 65536"/>
                <a:gd name="T7" fmla="*/ 0 60000 65536"/>
                <a:gd name="T8" fmla="*/ 0 60000 65536"/>
                <a:gd name="T9" fmla="*/ 0 w 623"/>
                <a:gd name="T10" fmla="*/ 0 h 524"/>
                <a:gd name="T11" fmla="*/ 623 w 623"/>
                <a:gd name="T12" fmla="*/ 524 h 52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623" h="524">
                  <a:moveTo>
                    <a:pt x="0" y="0"/>
                  </a:moveTo>
                  <a:lnTo>
                    <a:pt x="623" y="0"/>
                  </a:lnTo>
                  <a:lnTo>
                    <a:pt x="623" y="524"/>
                  </a:lnTo>
                </a:path>
              </a:pathLst>
            </a:custGeom>
            <a:noFill/>
            <a:ln w="25400">
              <a:solidFill>
                <a:schemeClr val="tx1"/>
              </a:solidFill>
              <a:round/>
              <a:headEnd/>
              <a:tailEnd type="triangle" w="lg" len="lg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90000" tIns="46800" rIns="90000" bIns="46800" anchor="ctr"/>
            <a:lstStyle/>
            <a:p>
              <a:endParaRPr lang="ru-RU"/>
            </a:p>
          </p:txBody>
        </p:sp>
        <p:sp>
          <p:nvSpPr>
            <p:cNvPr id="48152" name="Freeform 22"/>
            <p:cNvSpPr>
              <a:spLocks/>
            </p:cNvSpPr>
            <p:nvPr/>
          </p:nvSpPr>
          <p:spPr bwMode="auto">
            <a:xfrm flipH="1">
              <a:off x="954" y="1722"/>
              <a:ext cx="623" cy="361"/>
            </a:xfrm>
            <a:custGeom>
              <a:avLst/>
              <a:gdLst>
                <a:gd name="T0" fmla="*/ 0 w 623"/>
                <a:gd name="T1" fmla="*/ 0 h 524"/>
                <a:gd name="T2" fmla="*/ 623 w 623"/>
                <a:gd name="T3" fmla="*/ 0 h 524"/>
                <a:gd name="T4" fmla="*/ 623 w 623"/>
                <a:gd name="T5" fmla="*/ 1 h 524"/>
                <a:gd name="T6" fmla="*/ 0 60000 65536"/>
                <a:gd name="T7" fmla="*/ 0 60000 65536"/>
                <a:gd name="T8" fmla="*/ 0 60000 65536"/>
                <a:gd name="T9" fmla="*/ 0 w 623"/>
                <a:gd name="T10" fmla="*/ 0 h 524"/>
                <a:gd name="T11" fmla="*/ 623 w 623"/>
                <a:gd name="T12" fmla="*/ 524 h 52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623" h="524">
                  <a:moveTo>
                    <a:pt x="0" y="0"/>
                  </a:moveTo>
                  <a:lnTo>
                    <a:pt x="623" y="0"/>
                  </a:lnTo>
                  <a:lnTo>
                    <a:pt x="623" y="524"/>
                  </a:lnTo>
                </a:path>
              </a:pathLst>
            </a:custGeom>
            <a:noFill/>
            <a:ln w="25400">
              <a:solidFill>
                <a:schemeClr val="tx1"/>
              </a:solidFill>
              <a:round/>
              <a:headEnd/>
              <a:tailEnd type="triangle" w="lg" len="lg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90000" tIns="46800" rIns="90000" bIns="46800" anchor="ctr"/>
            <a:lstStyle/>
            <a:p>
              <a:endParaRPr lang="ru-RU"/>
            </a:p>
          </p:txBody>
        </p:sp>
        <p:sp>
          <p:nvSpPr>
            <p:cNvPr id="48153" name="Freeform 23"/>
            <p:cNvSpPr>
              <a:spLocks/>
            </p:cNvSpPr>
            <p:nvPr/>
          </p:nvSpPr>
          <p:spPr bwMode="auto">
            <a:xfrm>
              <a:off x="960" y="2444"/>
              <a:ext cx="2361" cy="343"/>
            </a:xfrm>
            <a:custGeom>
              <a:avLst/>
              <a:gdLst>
                <a:gd name="T0" fmla="*/ 0 w 2409"/>
                <a:gd name="T1" fmla="*/ 0 h 343"/>
                <a:gd name="T2" fmla="*/ 0 w 2409"/>
                <a:gd name="T3" fmla="*/ 343 h 343"/>
                <a:gd name="T4" fmla="*/ 211 w 2409"/>
                <a:gd name="T5" fmla="*/ 343 h 343"/>
                <a:gd name="T6" fmla="*/ 211 w 2409"/>
                <a:gd name="T7" fmla="*/ 5 h 343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409"/>
                <a:gd name="T13" fmla="*/ 0 h 343"/>
                <a:gd name="T14" fmla="*/ 2409 w 2409"/>
                <a:gd name="T15" fmla="*/ 343 h 343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409" h="343">
                  <a:moveTo>
                    <a:pt x="0" y="0"/>
                  </a:moveTo>
                  <a:lnTo>
                    <a:pt x="0" y="343"/>
                  </a:lnTo>
                  <a:lnTo>
                    <a:pt x="2409" y="343"/>
                  </a:lnTo>
                  <a:lnTo>
                    <a:pt x="2409" y="5"/>
                  </a:lnTo>
                </a:path>
              </a:pathLst>
            </a:custGeom>
            <a:noFill/>
            <a:ln w="25400">
              <a:solidFill>
                <a:schemeClr val="tx1"/>
              </a:solidFill>
              <a:round/>
              <a:headEnd/>
              <a:tailEnd type="none" w="lg" len="lg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90000" tIns="46800" rIns="90000" bIns="46800" anchor="ctr"/>
            <a:lstStyle/>
            <a:p>
              <a:endParaRPr lang="ru-RU"/>
            </a:p>
          </p:txBody>
        </p:sp>
        <p:sp>
          <p:nvSpPr>
            <p:cNvPr id="48154" name="Line 24"/>
            <p:cNvSpPr>
              <a:spLocks noChangeShapeType="1"/>
            </p:cNvSpPr>
            <p:nvPr/>
          </p:nvSpPr>
          <p:spPr bwMode="auto">
            <a:xfrm>
              <a:off x="959" y="2557"/>
              <a:ext cx="0" cy="20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lIns="90000" tIns="46800" rIns="90000" bIns="46800" anchor="ctr"/>
            <a:lstStyle/>
            <a:p>
              <a:endParaRPr lang="ru-RU"/>
            </a:p>
          </p:txBody>
        </p:sp>
        <p:sp>
          <p:nvSpPr>
            <p:cNvPr id="48155" name="Line 25"/>
            <p:cNvSpPr>
              <a:spLocks noChangeShapeType="1"/>
            </p:cNvSpPr>
            <p:nvPr/>
          </p:nvSpPr>
          <p:spPr bwMode="auto">
            <a:xfrm>
              <a:off x="3320" y="2572"/>
              <a:ext cx="0" cy="20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lIns="90000" tIns="46800" rIns="90000" bIns="46800" anchor="ctr"/>
            <a:lstStyle/>
            <a:p>
              <a:endParaRPr lang="ru-RU"/>
            </a:p>
          </p:txBody>
        </p:sp>
        <p:sp>
          <p:nvSpPr>
            <p:cNvPr id="48156" name="Line 26"/>
            <p:cNvSpPr>
              <a:spLocks noChangeShapeType="1"/>
            </p:cNvSpPr>
            <p:nvPr/>
          </p:nvSpPr>
          <p:spPr bwMode="auto">
            <a:xfrm>
              <a:off x="2114" y="2794"/>
              <a:ext cx="0" cy="20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lIns="90000" tIns="46800" rIns="90000" bIns="46800" anchor="ctr"/>
            <a:lstStyle/>
            <a:p>
              <a:endParaRPr lang="ru-RU"/>
            </a:p>
          </p:txBody>
        </p:sp>
        <p:sp>
          <p:nvSpPr>
            <p:cNvPr id="48157" name="Oval 27"/>
            <p:cNvSpPr>
              <a:spLocks noChangeArrowheads="1"/>
            </p:cNvSpPr>
            <p:nvPr/>
          </p:nvSpPr>
          <p:spPr bwMode="auto">
            <a:xfrm>
              <a:off x="2097" y="2772"/>
              <a:ext cx="34" cy="34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round/>
              <a:headEnd/>
              <a:tailEnd type="none" w="lg" len="lg"/>
            </a:ln>
          </p:spPr>
          <p:txBody>
            <a:bodyPr wrap="none" lIns="90000" tIns="46800" rIns="90000" bIns="46800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48158" name="Text Box 28"/>
            <p:cNvSpPr txBox="1">
              <a:spLocks noChangeArrowheads="1"/>
            </p:cNvSpPr>
            <p:nvPr/>
          </p:nvSpPr>
          <p:spPr bwMode="auto">
            <a:xfrm>
              <a:off x="960" y="1443"/>
              <a:ext cx="431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 type="none" w="lg" len="lg"/>
                </a14:hiddenLine>
              </a:ext>
            </a:extLst>
          </p:spPr>
          <p:txBody>
            <a:bodyPr lIns="90000" tIns="46800" rIns="90000" bIns="4680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ru-RU" altLang="ru-RU"/>
                <a:t>да</a:t>
              </a:r>
            </a:p>
          </p:txBody>
        </p:sp>
        <p:sp>
          <p:nvSpPr>
            <p:cNvPr id="48159" name="Text Box 29"/>
            <p:cNvSpPr txBox="1">
              <a:spLocks noChangeArrowheads="1"/>
            </p:cNvSpPr>
            <p:nvPr/>
          </p:nvSpPr>
          <p:spPr bwMode="auto">
            <a:xfrm>
              <a:off x="2880" y="1455"/>
              <a:ext cx="431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 type="none" w="lg" len="lg"/>
                </a14:hiddenLine>
              </a:ext>
            </a:extLst>
          </p:spPr>
          <p:txBody>
            <a:bodyPr lIns="90000" tIns="46800" rIns="90000" bIns="4680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ru-RU" altLang="ru-RU"/>
                <a:t>нет</a:t>
              </a:r>
            </a:p>
          </p:txBody>
        </p:sp>
        <p:sp>
          <p:nvSpPr>
            <p:cNvPr id="26" name="AutoShape 9"/>
            <p:cNvSpPr>
              <a:spLocks noChangeArrowheads="1"/>
            </p:cNvSpPr>
            <p:nvPr/>
          </p:nvSpPr>
          <p:spPr bwMode="auto">
            <a:xfrm>
              <a:off x="1456" y="2990"/>
              <a:ext cx="1320" cy="336"/>
            </a:xfrm>
            <a:prstGeom prst="flowChartInputOutput">
              <a:avLst/>
            </a:prstGeom>
            <a:solidFill>
              <a:srgbClr val="E6E6FF"/>
            </a:solidFill>
            <a:ln w="12700">
              <a:noFill/>
              <a:miter lim="800000"/>
              <a:headEnd/>
              <a:tailEnd type="none" w="lg" len="lg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wrap="none" lIns="90000" tIns="46800" rIns="90000" bIns="46800" anchor="ctr"/>
            <a:lstStyle/>
            <a:p>
              <a:pPr algn="ctr">
                <a:defRPr/>
              </a:pPr>
              <a:r>
                <a:rPr lang="ru-RU" sz="2200" b="1" dirty="0">
                  <a:latin typeface="Courier New" pitchFamily="49" charset="0"/>
                  <a:cs typeface="Courier New" pitchFamily="49" charset="0"/>
                </a:rPr>
                <a:t>вывод </a:t>
              </a:r>
              <a:r>
                <a:rPr lang="en-US" sz="2200" b="1" dirty="0">
                  <a:latin typeface="Courier New" pitchFamily="49" charset="0"/>
                  <a:cs typeface="Courier New" pitchFamily="49" charset="0"/>
                </a:rPr>
                <a:t>M</a:t>
              </a:r>
              <a:endParaRPr lang="ru-RU" sz="2200" b="1" dirty="0">
                <a:latin typeface="Courier New" pitchFamily="49" charset="0"/>
                <a:cs typeface="Courier New" pitchFamily="49" charset="0"/>
              </a:endParaRPr>
            </a:p>
          </p:txBody>
        </p:sp>
      </p:grpSp>
      <p:sp>
        <p:nvSpPr>
          <p:cNvPr id="27" name="Rectangle 31"/>
          <p:cNvSpPr>
            <a:spLocks noChangeArrowheads="1"/>
          </p:cNvSpPr>
          <p:nvPr/>
        </p:nvSpPr>
        <p:spPr bwMode="auto">
          <a:xfrm>
            <a:off x="404813" y="2101850"/>
            <a:ext cx="5597525" cy="2401888"/>
          </a:xfrm>
          <a:prstGeom prst="rect">
            <a:avLst/>
          </a:prstGeom>
          <a:noFill/>
          <a:ln w="12700">
            <a:solidFill>
              <a:srgbClr val="FF0000"/>
            </a:solidFill>
            <a:prstDash val="dash"/>
            <a:miter lim="800000"/>
            <a:headEnd/>
            <a:tailEnd type="none" w="lg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90000" tIns="46800" rIns="90000" bIns="46800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28" name="AutoShape 53"/>
          <p:cNvSpPr>
            <a:spLocks noChangeArrowheads="1"/>
          </p:cNvSpPr>
          <p:nvPr/>
        </p:nvSpPr>
        <p:spPr bwMode="auto">
          <a:xfrm>
            <a:off x="6459538" y="1411288"/>
            <a:ext cx="1935162" cy="1358900"/>
          </a:xfrm>
          <a:prstGeom prst="wedgeRoundRectCallout">
            <a:avLst>
              <a:gd name="adj1" fmla="val -89918"/>
              <a:gd name="adj2" fmla="val 16948"/>
              <a:gd name="adj3" fmla="val 16667"/>
            </a:avLst>
          </a:prstGeom>
          <a:solidFill>
            <a:srgbClr val="E6E6FF"/>
          </a:solidFill>
          <a:ln w="12700">
            <a:noFill/>
            <a:miter lim="800000"/>
            <a:headEnd/>
            <a:tailEnd type="none" w="lg" len="lg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90000" tIns="46800" rIns="90000" bIns="46800" anchor="ctr"/>
          <a:lstStyle/>
          <a:p>
            <a:pPr algn="ctr">
              <a:defRPr/>
            </a:pPr>
            <a:r>
              <a:rPr lang="ru-RU" sz="2400">
                <a:latin typeface="Arial" charset="0"/>
              </a:rPr>
              <a:t>полная форма ветвления</a:t>
            </a:r>
          </a:p>
        </p:txBody>
      </p:sp>
      <p:grpSp>
        <p:nvGrpSpPr>
          <p:cNvPr id="3" name="Group 55"/>
          <p:cNvGrpSpPr>
            <a:grpSpLocks/>
          </p:cNvGrpSpPr>
          <p:nvPr/>
        </p:nvGrpSpPr>
        <p:grpSpPr bwMode="auto">
          <a:xfrm>
            <a:off x="6165850" y="3141663"/>
            <a:ext cx="2584450" cy="663575"/>
            <a:chOff x="433" y="3902"/>
            <a:chExt cx="1628" cy="418"/>
          </a:xfrm>
        </p:grpSpPr>
        <p:sp>
          <p:nvSpPr>
            <p:cNvPr id="31" name="Text Box 56"/>
            <p:cNvSpPr txBox="1">
              <a:spLocks noChangeArrowheads="1"/>
            </p:cNvSpPr>
            <p:nvPr/>
          </p:nvSpPr>
          <p:spPr bwMode="auto">
            <a:xfrm>
              <a:off x="727" y="3969"/>
              <a:ext cx="1334" cy="296"/>
            </a:xfrm>
            <a:prstGeom prst="rect">
              <a:avLst/>
            </a:prstGeom>
            <a:solidFill>
              <a:srgbClr val="D1D1FF"/>
            </a:solidFill>
            <a:ln w="12700">
              <a:noFill/>
              <a:miter lim="800000"/>
              <a:headEnd/>
              <a:tailEnd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  <a:defRPr/>
              </a:pPr>
              <a:r>
                <a:rPr lang="ru-RU" sz="2400" dirty="0">
                  <a:latin typeface="Arial" charset="0"/>
                </a:rPr>
                <a:t>  Если  </a:t>
              </a:r>
              <a:r>
                <a:rPr lang="en-US" sz="2400" dirty="0">
                  <a:latin typeface="Arial" charset="0"/>
                </a:rPr>
                <a:t>a = b?</a:t>
              </a:r>
              <a:endParaRPr lang="ru-RU" sz="2400" dirty="0">
                <a:latin typeface="Arial" charset="0"/>
              </a:endParaRPr>
            </a:p>
          </p:txBody>
        </p:sp>
        <p:sp>
          <p:nvSpPr>
            <p:cNvPr id="48145" name="Oval 57"/>
            <p:cNvSpPr>
              <a:spLocks noChangeArrowheads="1"/>
            </p:cNvSpPr>
            <p:nvPr/>
          </p:nvSpPr>
          <p:spPr bwMode="auto">
            <a:xfrm>
              <a:off x="433" y="3902"/>
              <a:ext cx="409" cy="418"/>
            </a:xfrm>
            <a:prstGeom prst="ellipse">
              <a:avLst/>
            </a:prstGeom>
            <a:solidFill>
              <a:srgbClr val="00008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/>
              <a:r>
                <a:rPr lang="en-US" altLang="ru-RU" sz="4400">
                  <a:solidFill>
                    <a:schemeClr val="bg1"/>
                  </a:solidFill>
                  <a:latin typeface="Arial Black" panose="020B0A04020102020204" pitchFamily="34" charset="0"/>
                </a:rPr>
                <a:t>?</a:t>
              </a:r>
              <a:endParaRPr lang="ru-RU" altLang="ru-RU" sz="4400">
                <a:solidFill>
                  <a:schemeClr val="bg1"/>
                </a:solidFill>
                <a:latin typeface="Arial Black" panose="020B0A04020102020204" pitchFamily="34" charset="0"/>
              </a:endParaRPr>
            </a:p>
          </p:txBody>
        </p:sp>
      </p:grpSp>
      <p:sp>
        <p:nvSpPr>
          <p:cNvPr id="29" name="Прямоугольник 28"/>
          <p:cNvSpPr/>
          <p:nvPr/>
        </p:nvSpPr>
        <p:spPr>
          <a:xfrm>
            <a:off x="6296025" y="4267200"/>
            <a:ext cx="2347913" cy="2009775"/>
          </a:xfrm>
          <a:prstGeom prst="rect">
            <a:avLst/>
          </a:prstGeom>
          <a:solidFill>
            <a:srgbClr val="FFFF99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spAutoFit/>
          </a:bodyPr>
          <a:lstStyle/>
          <a:p>
            <a:pPr>
              <a:spcBef>
                <a:spcPct val="15000"/>
              </a:spcBef>
              <a:defRPr/>
            </a:pPr>
            <a:r>
              <a:rPr lang="en-US" sz="2800" b="1" dirty="0">
                <a:solidFill>
                  <a:srgbClr val="0000FF"/>
                </a:solidFill>
                <a:latin typeface="Courier New" pitchFamily="49" charset="0"/>
              </a:rPr>
              <a:t>if</a:t>
            </a:r>
            <a:r>
              <a:rPr lang="en-US" sz="2800" b="1" dirty="0">
                <a:latin typeface="Courier New" pitchFamily="49" charset="0"/>
              </a:rPr>
              <a:t> a &gt; b:</a:t>
            </a:r>
          </a:p>
          <a:p>
            <a:pPr>
              <a:spcBef>
                <a:spcPct val="15000"/>
              </a:spcBef>
              <a:defRPr/>
            </a:pPr>
            <a:r>
              <a:rPr lang="en-US" sz="2800" b="1" dirty="0">
                <a:latin typeface="Courier New" pitchFamily="49" charset="0"/>
              </a:rPr>
              <a:t>  M = a   </a:t>
            </a:r>
          </a:p>
          <a:p>
            <a:pPr>
              <a:spcBef>
                <a:spcPct val="15000"/>
              </a:spcBef>
              <a:defRPr/>
            </a:pPr>
            <a:r>
              <a:rPr lang="en-US" sz="2800" b="1" dirty="0">
                <a:solidFill>
                  <a:srgbClr val="0000FF"/>
                </a:solidFill>
                <a:latin typeface="Courier New" pitchFamily="49" charset="0"/>
              </a:rPr>
              <a:t>else</a:t>
            </a:r>
            <a:r>
              <a:rPr lang="en-US" sz="2800" b="1" dirty="0">
                <a:latin typeface="Courier New" pitchFamily="49" charset="0"/>
              </a:rPr>
              <a:t>:</a:t>
            </a:r>
          </a:p>
          <a:p>
            <a:pPr>
              <a:spcBef>
                <a:spcPct val="15000"/>
              </a:spcBef>
              <a:defRPr/>
            </a:pPr>
            <a:r>
              <a:rPr lang="en-US" sz="2800" b="1" dirty="0">
                <a:latin typeface="Courier New" pitchFamily="49" charset="0"/>
              </a:rPr>
              <a:t>  M = b</a:t>
            </a:r>
            <a:endParaRPr lang="ru-RU" sz="2800" b="1" dirty="0">
              <a:latin typeface="Courier New" pitchFamily="49" charset="0"/>
            </a:endParaRPr>
          </a:p>
        </p:txBody>
      </p:sp>
      <p:grpSp>
        <p:nvGrpSpPr>
          <p:cNvPr id="4" name="Группа 35"/>
          <p:cNvGrpSpPr>
            <a:grpSpLocks/>
          </p:cNvGrpSpPr>
          <p:nvPr/>
        </p:nvGrpSpPr>
        <p:grpSpPr bwMode="auto">
          <a:xfrm>
            <a:off x="4337050" y="4735513"/>
            <a:ext cx="2411413" cy="1566862"/>
            <a:chOff x="4336824" y="4735286"/>
            <a:chExt cx="2412318" cy="1567543"/>
          </a:xfrm>
        </p:grpSpPr>
        <p:sp>
          <p:nvSpPr>
            <p:cNvPr id="48139" name="Полилиния 29"/>
            <p:cNvSpPr>
              <a:spLocks noChangeArrowheads="1"/>
            </p:cNvSpPr>
            <p:nvPr/>
          </p:nvSpPr>
          <p:spPr bwMode="auto">
            <a:xfrm>
              <a:off x="6281057" y="4735286"/>
              <a:ext cx="468085" cy="576943"/>
            </a:xfrm>
            <a:custGeom>
              <a:avLst/>
              <a:gdLst>
                <a:gd name="T0" fmla="*/ 0 w 413657"/>
                <a:gd name="T1" fmla="*/ 0 h 544285"/>
                <a:gd name="T2" fmla="*/ 16428126 w 413657"/>
                <a:gd name="T3" fmla="*/ 0 h 544285"/>
                <a:gd name="T4" fmla="*/ 16872093 w 413657"/>
                <a:gd name="T5" fmla="*/ 3126224 h 544285"/>
                <a:gd name="T6" fmla="*/ 0 w 413657"/>
                <a:gd name="T7" fmla="*/ 3126224 h 544285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413657"/>
                <a:gd name="T13" fmla="*/ 0 h 544285"/>
                <a:gd name="T14" fmla="*/ 413657 w 413657"/>
                <a:gd name="T15" fmla="*/ 544285 h 544285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413657" h="544285">
                  <a:moveTo>
                    <a:pt x="0" y="0"/>
                  </a:moveTo>
                  <a:lnTo>
                    <a:pt x="402772" y="0"/>
                  </a:lnTo>
                  <a:lnTo>
                    <a:pt x="413657" y="544285"/>
                  </a:lnTo>
                  <a:lnTo>
                    <a:pt x="0" y="544285"/>
                  </a:lnTo>
                </a:path>
              </a:pathLst>
            </a:custGeom>
            <a:solidFill>
              <a:schemeClr val="bg1"/>
            </a:solidFill>
            <a:ln w="12700" algn="ctr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8140" name="Полилиния 31"/>
            <p:cNvSpPr>
              <a:spLocks noChangeArrowheads="1"/>
            </p:cNvSpPr>
            <p:nvPr/>
          </p:nvSpPr>
          <p:spPr bwMode="auto">
            <a:xfrm>
              <a:off x="6281057" y="5725886"/>
              <a:ext cx="468085" cy="576943"/>
            </a:xfrm>
            <a:custGeom>
              <a:avLst/>
              <a:gdLst>
                <a:gd name="T0" fmla="*/ 0 w 413657"/>
                <a:gd name="T1" fmla="*/ 0 h 544285"/>
                <a:gd name="T2" fmla="*/ 16428126 w 413657"/>
                <a:gd name="T3" fmla="*/ 0 h 544285"/>
                <a:gd name="T4" fmla="*/ 16872093 w 413657"/>
                <a:gd name="T5" fmla="*/ 3126224 h 544285"/>
                <a:gd name="T6" fmla="*/ 0 w 413657"/>
                <a:gd name="T7" fmla="*/ 3126224 h 544285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413657"/>
                <a:gd name="T13" fmla="*/ 0 h 544285"/>
                <a:gd name="T14" fmla="*/ 413657 w 413657"/>
                <a:gd name="T15" fmla="*/ 544285 h 544285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413657" h="544285">
                  <a:moveTo>
                    <a:pt x="0" y="0"/>
                  </a:moveTo>
                  <a:lnTo>
                    <a:pt x="402772" y="0"/>
                  </a:lnTo>
                  <a:lnTo>
                    <a:pt x="413657" y="544285"/>
                  </a:lnTo>
                  <a:lnTo>
                    <a:pt x="0" y="544285"/>
                  </a:lnTo>
                </a:path>
              </a:pathLst>
            </a:custGeom>
            <a:solidFill>
              <a:schemeClr val="bg1"/>
            </a:solidFill>
            <a:ln w="12700" algn="ctr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grpSp>
          <p:nvGrpSpPr>
            <p:cNvPr id="48141" name="Группа 34"/>
            <p:cNvGrpSpPr>
              <a:grpSpLocks/>
            </p:cNvGrpSpPr>
            <p:nvPr/>
          </p:nvGrpSpPr>
          <p:grpSpPr bwMode="auto">
            <a:xfrm>
              <a:off x="4336824" y="5203370"/>
              <a:ext cx="2006826" cy="848180"/>
              <a:chOff x="4336824" y="5203370"/>
              <a:chExt cx="2006826" cy="848180"/>
            </a:xfrm>
          </p:grpSpPr>
          <p:sp>
            <p:nvSpPr>
              <p:cNvPr id="33" name="AutoShape 53"/>
              <p:cNvSpPr>
                <a:spLocks noChangeArrowheads="1"/>
              </p:cNvSpPr>
              <p:nvPr/>
            </p:nvSpPr>
            <p:spPr bwMode="auto">
              <a:xfrm>
                <a:off x="4336824" y="5203801"/>
                <a:ext cx="1672265" cy="668628"/>
              </a:xfrm>
              <a:prstGeom prst="wedgeRoundRectCallout">
                <a:avLst>
                  <a:gd name="adj1" fmla="val 74140"/>
                  <a:gd name="adj2" fmla="val -72483"/>
                  <a:gd name="adj3" fmla="val 16667"/>
                </a:avLst>
              </a:prstGeom>
              <a:solidFill>
                <a:srgbClr val="E6E6FF"/>
              </a:solidFill>
              <a:ln w="12700">
                <a:noFill/>
                <a:miter lim="800000"/>
                <a:headEnd/>
                <a:tailEnd type="none" w="lg" len="lg"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txBody>
              <a:bodyPr lIns="90000" tIns="46800" rIns="90000" bIns="46800" anchor="ctr"/>
              <a:lstStyle/>
              <a:p>
                <a:pPr algn="ctr">
                  <a:defRPr/>
                </a:pPr>
                <a:r>
                  <a:rPr lang="ru-RU" sz="2400" dirty="0">
                    <a:latin typeface="Arial" charset="0"/>
                  </a:rPr>
                  <a:t>отступы</a:t>
                </a:r>
              </a:p>
            </p:txBody>
          </p:sp>
          <p:sp>
            <p:nvSpPr>
              <p:cNvPr id="34" name="Полилиния 33"/>
              <p:cNvSpPr/>
              <p:nvPr/>
            </p:nvSpPr>
            <p:spPr bwMode="auto">
              <a:xfrm>
                <a:off x="6007501" y="5626259"/>
                <a:ext cx="336676" cy="425635"/>
              </a:xfrm>
              <a:custGeom>
                <a:avLst/>
                <a:gdLst>
                  <a:gd name="connsiteX0" fmla="*/ 0 w 336550"/>
                  <a:gd name="connsiteY0" fmla="*/ 142875 h 425450"/>
                  <a:gd name="connsiteX1" fmla="*/ 336550 w 336550"/>
                  <a:gd name="connsiteY1" fmla="*/ 425450 h 425450"/>
                  <a:gd name="connsiteX2" fmla="*/ 0 w 336550"/>
                  <a:gd name="connsiteY2" fmla="*/ 0 h 425450"/>
                  <a:gd name="connsiteX3" fmla="*/ 0 w 336550"/>
                  <a:gd name="connsiteY3" fmla="*/ 142875 h 4254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36550" h="425450">
                    <a:moveTo>
                      <a:pt x="0" y="142875"/>
                    </a:moveTo>
                    <a:lnTo>
                      <a:pt x="336550" y="425450"/>
                    </a:lnTo>
                    <a:lnTo>
                      <a:pt x="0" y="0"/>
                    </a:lnTo>
                    <a:cubicBezTo>
                      <a:pt x="1058" y="47625"/>
                      <a:pt x="2117" y="95250"/>
                      <a:pt x="0" y="142875"/>
                    </a:cubicBezTo>
                    <a:close/>
                  </a:path>
                </a:pathLst>
              </a:custGeom>
              <a:solidFill>
                <a:srgbClr val="E6E6FF"/>
              </a:solidFill>
              <a:ln w="12700">
                <a:noFill/>
                <a:miter lim="800000"/>
                <a:headEnd/>
                <a:tailEnd type="none" w="lg" len="lg"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txBody>
              <a:bodyPr lIns="90000" tIns="46800" rIns="90000" bIns="46800" anchor="ctr"/>
              <a:lstStyle/>
              <a:p>
                <a:pPr algn="ctr">
                  <a:defRPr/>
                </a:pPr>
                <a:endParaRPr lang="ru-RU" sz="2400">
                  <a:latin typeface="Arial" charset="0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5886338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27" grpId="0" animBg="1"/>
      <p:bldP spid="28" grpId="0" animBg="1"/>
      <p:bldP spid="29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Заголовок 1"/>
          <p:cNvSpPr>
            <a:spLocks noGrp="1"/>
          </p:cNvSpPr>
          <p:nvPr>
            <p:ph type="title"/>
          </p:nvPr>
        </p:nvSpPr>
        <p:spPr>
          <a:xfrm>
            <a:off x="311150" y="301625"/>
            <a:ext cx="8375650" cy="471488"/>
          </a:xfrm>
        </p:spPr>
        <p:txBody>
          <a:bodyPr>
            <a:normAutofit fontScale="90000"/>
          </a:bodyPr>
          <a:lstStyle/>
          <a:p>
            <a:r>
              <a:rPr lang="ru-RU" altLang="ru-RU" smtClean="0"/>
              <a:t>Условный оператор: неполная форма</a:t>
            </a:r>
          </a:p>
        </p:txBody>
      </p:sp>
      <p:sp>
        <p:nvSpPr>
          <p:cNvPr id="49155" name="Номер слайда 2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58177F0C-FD19-4B1B-9AA1-FDED14442FF5}" type="slidenum">
              <a:rPr lang="ru-RU" altLang="ru-RU"/>
              <a:pPr eaLnBrk="1" hangingPunct="1"/>
              <a:t>3</a:t>
            </a:fld>
            <a:endParaRPr lang="ru-RU" altLang="ru-RU"/>
          </a:p>
        </p:txBody>
      </p:sp>
      <p:grpSp>
        <p:nvGrpSpPr>
          <p:cNvPr id="2" name="Group 30"/>
          <p:cNvGrpSpPr>
            <a:grpSpLocks/>
          </p:cNvGrpSpPr>
          <p:nvPr/>
        </p:nvGrpSpPr>
        <p:grpSpPr bwMode="auto">
          <a:xfrm>
            <a:off x="534988" y="896938"/>
            <a:ext cx="4127500" cy="4500562"/>
            <a:chOff x="471" y="690"/>
            <a:chExt cx="2600" cy="2835"/>
          </a:xfrm>
        </p:grpSpPr>
        <p:sp>
          <p:nvSpPr>
            <p:cNvPr id="5" name="Rectangle 8"/>
            <p:cNvSpPr>
              <a:spLocks noChangeArrowheads="1"/>
            </p:cNvSpPr>
            <p:nvPr/>
          </p:nvSpPr>
          <p:spPr bwMode="auto">
            <a:xfrm>
              <a:off x="471" y="2075"/>
              <a:ext cx="998" cy="370"/>
            </a:xfrm>
            <a:prstGeom prst="rect">
              <a:avLst/>
            </a:prstGeom>
            <a:solidFill>
              <a:srgbClr val="E6E6FF"/>
            </a:solidFill>
            <a:ln w="12700">
              <a:noFill/>
              <a:miter lim="800000"/>
              <a:headEnd/>
              <a:tailEnd type="none" w="lg" len="lg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wrap="none" lIns="90000" tIns="46800" rIns="90000" bIns="46800" anchor="ctr"/>
            <a:lstStyle/>
            <a:p>
              <a:pPr algn="ctr">
                <a:defRPr/>
              </a:pPr>
              <a:r>
                <a:rPr lang="en-US" sz="2200" b="1" dirty="0">
                  <a:latin typeface="Courier New" pitchFamily="49" charset="0"/>
                </a:rPr>
                <a:t>M</a:t>
              </a:r>
              <a:r>
                <a:rPr lang="en-US" sz="2200" b="1" dirty="0">
                  <a:latin typeface="Arial" charset="0"/>
                </a:rPr>
                <a:t> </a:t>
              </a:r>
              <a:r>
                <a:rPr lang="en-US" sz="2200" b="1" dirty="0">
                  <a:latin typeface="Courier New" pitchFamily="49" charset="0"/>
                </a:rPr>
                <a:t>=</a:t>
              </a:r>
              <a:r>
                <a:rPr lang="en-US" sz="2200" b="1" dirty="0">
                  <a:latin typeface="Arial" charset="0"/>
                </a:rPr>
                <a:t> </a:t>
              </a:r>
              <a:r>
                <a:rPr lang="en-US" sz="2200" b="1" dirty="0">
                  <a:latin typeface="Courier New" pitchFamily="49" charset="0"/>
                </a:rPr>
                <a:t>b</a:t>
              </a:r>
              <a:endParaRPr lang="ru-RU" sz="2200" b="1" dirty="0">
                <a:latin typeface="Courier New" pitchFamily="49" charset="0"/>
              </a:endParaRPr>
            </a:p>
          </p:txBody>
        </p:sp>
        <p:sp>
          <p:nvSpPr>
            <p:cNvPr id="6" name="AutoShape 16"/>
            <p:cNvSpPr>
              <a:spLocks noChangeArrowheads="1"/>
            </p:cNvSpPr>
            <p:nvPr/>
          </p:nvSpPr>
          <p:spPr bwMode="auto">
            <a:xfrm>
              <a:off x="1576" y="1460"/>
              <a:ext cx="1112" cy="530"/>
            </a:xfrm>
            <a:prstGeom prst="flowChartDecision">
              <a:avLst/>
            </a:prstGeom>
            <a:solidFill>
              <a:srgbClr val="FFFF99"/>
            </a:solidFill>
            <a:ln w="12700">
              <a:noFill/>
              <a:miter lim="800000"/>
              <a:headEnd/>
              <a:tailEnd type="none" w="lg" len="lg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wrap="none" lIns="90000" tIns="46800" rIns="90000" bIns="46800" anchor="ctr"/>
            <a:lstStyle/>
            <a:p>
              <a:pPr algn="ctr">
                <a:defRPr/>
              </a:pPr>
              <a:r>
                <a:rPr lang="en-US" sz="2200" b="1" dirty="0">
                  <a:latin typeface="Courier New" pitchFamily="49" charset="0"/>
                </a:rPr>
                <a:t>b &gt; a?</a:t>
              </a:r>
              <a:endParaRPr lang="ru-RU" sz="2200" b="1" dirty="0">
                <a:latin typeface="Courier New" pitchFamily="49" charset="0"/>
              </a:endParaRPr>
            </a:p>
          </p:txBody>
        </p:sp>
        <p:sp>
          <p:nvSpPr>
            <p:cNvPr id="49165" name="Line 17"/>
            <p:cNvSpPr>
              <a:spLocks noChangeShapeType="1"/>
            </p:cNvSpPr>
            <p:nvPr/>
          </p:nvSpPr>
          <p:spPr bwMode="auto">
            <a:xfrm>
              <a:off x="2138" y="1261"/>
              <a:ext cx="0" cy="21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lIns="90000" tIns="46800" rIns="90000" bIns="46800" anchor="ctr"/>
            <a:lstStyle/>
            <a:p>
              <a:endParaRPr lang="ru-RU"/>
            </a:p>
          </p:txBody>
        </p:sp>
        <p:sp>
          <p:nvSpPr>
            <p:cNvPr id="49166" name="Line 20"/>
            <p:cNvSpPr>
              <a:spLocks noChangeShapeType="1"/>
            </p:cNvSpPr>
            <p:nvPr/>
          </p:nvSpPr>
          <p:spPr bwMode="auto">
            <a:xfrm>
              <a:off x="2126" y="3323"/>
              <a:ext cx="0" cy="20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lIns="90000" tIns="46800" rIns="90000" bIns="46800" anchor="ctr"/>
            <a:lstStyle/>
            <a:p>
              <a:endParaRPr lang="ru-RU"/>
            </a:p>
          </p:txBody>
        </p:sp>
        <p:sp>
          <p:nvSpPr>
            <p:cNvPr id="49167" name="Freeform 21"/>
            <p:cNvSpPr>
              <a:spLocks/>
            </p:cNvSpPr>
            <p:nvPr/>
          </p:nvSpPr>
          <p:spPr bwMode="auto">
            <a:xfrm>
              <a:off x="2682" y="1722"/>
              <a:ext cx="246" cy="942"/>
            </a:xfrm>
            <a:custGeom>
              <a:avLst/>
              <a:gdLst>
                <a:gd name="T0" fmla="*/ 0 w 623"/>
                <a:gd name="T1" fmla="*/ 0 h 524"/>
                <a:gd name="T2" fmla="*/ 0 w 623"/>
                <a:gd name="T3" fmla="*/ 0 h 524"/>
                <a:gd name="T4" fmla="*/ 0 w 623"/>
                <a:gd name="T5" fmla="*/ 2147483647 h 524"/>
                <a:gd name="T6" fmla="*/ 0 60000 65536"/>
                <a:gd name="T7" fmla="*/ 0 60000 65536"/>
                <a:gd name="T8" fmla="*/ 0 60000 65536"/>
                <a:gd name="T9" fmla="*/ 0 w 623"/>
                <a:gd name="T10" fmla="*/ 0 h 524"/>
                <a:gd name="T11" fmla="*/ 623 w 623"/>
                <a:gd name="T12" fmla="*/ 524 h 52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623" h="524">
                  <a:moveTo>
                    <a:pt x="0" y="0"/>
                  </a:moveTo>
                  <a:lnTo>
                    <a:pt x="623" y="0"/>
                  </a:lnTo>
                  <a:lnTo>
                    <a:pt x="623" y="524"/>
                  </a:lnTo>
                </a:path>
              </a:pathLst>
            </a:custGeom>
            <a:noFill/>
            <a:ln w="25400">
              <a:solidFill>
                <a:schemeClr val="tx1"/>
              </a:solidFill>
              <a:round/>
              <a:headEnd/>
              <a:tailEnd type="triangle" w="lg" len="lg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90000" tIns="46800" rIns="90000" bIns="46800" anchor="ctr"/>
            <a:lstStyle/>
            <a:p>
              <a:endParaRPr lang="ru-RU"/>
            </a:p>
          </p:txBody>
        </p:sp>
        <p:sp>
          <p:nvSpPr>
            <p:cNvPr id="49168" name="Freeform 22"/>
            <p:cNvSpPr>
              <a:spLocks/>
            </p:cNvSpPr>
            <p:nvPr/>
          </p:nvSpPr>
          <p:spPr bwMode="auto">
            <a:xfrm flipH="1">
              <a:off x="954" y="1722"/>
              <a:ext cx="623" cy="361"/>
            </a:xfrm>
            <a:custGeom>
              <a:avLst/>
              <a:gdLst>
                <a:gd name="T0" fmla="*/ 0 w 623"/>
                <a:gd name="T1" fmla="*/ 0 h 524"/>
                <a:gd name="T2" fmla="*/ 623 w 623"/>
                <a:gd name="T3" fmla="*/ 0 h 524"/>
                <a:gd name="T4" fmla="*/ 623 w 623"/>
                <a:gd name="T5" fmla="*/ 1 h 524"/>
                <a:gd name="T6" fmla="*/ 0 60000 65536"/>
                <a:gd name="T7" fmla="*/ 0 60000 65536"/>
                <a:gd name="T8" fmla="*/ 0 60000 65536"/>
                <a:gd name="T9" fmla="*/ 0 w 623"/>
                <a:gd name="T10" fmla="*/ 0 h 524"/>
                <a:gd name="T11" fmla="*/ 623 w 623"/>
                <a:gd name="T12" fmla="*/ 524 h 52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623" h="524">
                  <a:moveTo>
                    <a:pt x="0" y="0"/>
                  </a:moveTo>
                  <a:lnTo>
                    <a:pt x="623" y="0"/>
                  </a:lnTo>
                  <a:lnTo>
                    <a:pt x="623" y="524"/>
                  </a:lnTo>
                </a:path>
              </a:pathLst>
            </a:custGeom>
            <a:noFill/>
            <a:ln w="25400">
              <a:solidFill>
                <a:schemeClr val="tx1"/>
              </a:solidFill>
              <a:round/>
              <a:headEnd/>
              <a:tailEnd type="triangle" w="lg" len="lg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90000" tIns="46800" rIns="90000" bIns="46800" anchor="ctr"/>
            <a:lstStyle/>
            <a:p>
              <a:endParaRPr lang="ru-RU"/>
            </a:p>
          </p:txBody>
        </p:sp>
        <p:sp>
          <p:nvSpPr>
            <p:cNvPr id="49169" name="Freeform 23"/>
            <p:cNvSpPr>
              <a:spLocks/>
            </p:cNvSpPr>
            <p:nvPr/>
          </p:nvSpPr>
          <p:spPr bwMode="auto">
            <a:xfrm>
              <a:off x="960" y="2444"/>
              <a:ext cx="1968" cy="343"/>
            </a:xfrm>
            <a:custGeom>
              <a:avLst/>
              <a:gdLst>
                <a:gd name="T0" fmla="*/ 0 w 2409"/>
                <a:gd name="T1" fmla="*/ 0 h 343"/>
                <a:gd name="T2" fmla="*/ 0 w 2409"/>
                <a:gd name="T3" fmla="*/ 343 h 343"/>
                <a:gd name="T4" fmla="*/ 2 w 2409"/>
                <a:gd name="T5" fmla="*/ 343 h 343"/>
                <a:gd name="T6" fmla="*/ 2 w 2409"/>
                <a:gd name="T7" fmla="*/ 5 h 343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409"/>
                <a:gd name="T13" fmla="*/ 0 h 343"/>
                <a:gd name="T14" fmla="*/ 2409 w 2409"/>
                <a:gd name="T15" fmla="*/ 343 h 343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409" h="343">
                  <a:moveTo>
                    <a:pt x="0" y="0"/>
                  </a:moveTo>
                  <a:lnTo>
                    <a:pt x="0" y="343"/>
                  </a:lnTo>
                  <a:lnTo>
                    <a:pt x="2409" y="343"/>
                  </a:lnTo>
                  <a:lnTo>
                    <a:pt x="2409" y="5"/>
                  </a:lnTo>
                </a:path>
              </a:pathLst>
            </a:custGeom>
            <a:noFill/>
            <a:ln w="25400">
              <a:solidFill>
                <a:schemeClr val="tx1"/>
              </a:solidFill>
              <a:round/>
              <a:headEnd/>
              <a:tailEnd type="none" w="lg" len="lg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90000" tIns="46800" rIns="90000" bIns="46800" anchor="ctr"/>
            <a:lstStyle/>
            <a:p>
              <a:endParaRPr lang="ru-RU"/>
            </a:p>
          </p:txBody>
        </p:sp>
        <p:sp>
          <p:nvSpPr>
            <p:cNvPr id="49170" name="Line 24"/>
            <p:cNvSpPr>
              <a:spLocks noChangeShapeType="1"/>
            </p:cNvSpPr>
            <p:nvPr/>
          </p:nvSpPr>
          <p:spPr bwMode="auto">
            <a:xfrm>
              <a:off x="959" y="2557"/>
              <a:ext cx="0" cy="20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lIns="90000" tIns="46800" rIns="90000" bIns="46800" anchor="ctr"/>
            <a:lstStyle/>
            <a:p>
              <a:endParaRPr lang="ru-RU"/>
            </a:p>
          </p:txBody>
        </p:sp>
        <p:sp>
          <p:nvSpPr>
            <p:cNvPr id="49171" name="Line 26"/>
            <p:cNvSpPr>
              <a:spLocks noChangeShapeType="1"/>
            </p:cNvSpPr>
            <p:nvPr/>
          </p:nvSpPr>
          <p:spPr bwMode="auto">
            <a:xfrm>
              <a:off x="2114" y="2794"/>
              <a:ext cx="0" cy="20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lIns="90000" tIns="46800" rIns="90000" bIns="46800" anchor="ctr"/>
            <a:lstStyle/>
            <a:p>
              <a:endParaRPr lang="ru-RU"/>
            </a:p>
          </p:txBody>
        </p:sp>
        <p:sp>
          <p:nvSpPr>
            <p:cNvPr id="49172" name="Oval 27"/>
            <p:cNvSpPr>
              <a:spLocks noChangeArrowheads="1"/>
            </p:cNvSpPr>
            <p:nvPr/>
          </p:nvSpPr>
          <p:spPr bwMode="auto">
            <a:xfrm>
              <a:off x="2097" y="2772"/>
              <a:ext cx="34" cy="34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round/>
              <a:headEnd/>
              <a:tailEnd type="none" w="lg" len="lg"/>
            </a:ln>
          </p:spPr>
          <p:txBody>
            <a:bodyPr wrap="none" lIns="90000" tIns="46800" rIns="90000" bIns="46800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49173" name="Text Box 28"/>
            <p:cNvSpPr txBox="1">
              <a:spLocks noChangeArrowheads="1"/>
            </p:cNvSpPr>
            <p:nvPr/>
          </p:nvSpPr>
          <p:spPr bwMode="auto">
            <a:xfrm>
              <a:off x="960" y="1443"/>
              <a:ext cx="431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 type="none" w="lg" len="lg"/>
                </a14:hiddenLine>
              </a:ext>
            </a:extLst>
          </p:spPr>
          <p:txBody>
            <a:bodyPr lIns="90000" tIns="46800" rIns="90000" bIns="4680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ru-RU" altLang="ru-RU"/>
                <a:t>да</a:t>
              </a:r>
            </a:p>
          </p:txBody>
        </p:sp>
        <p:sp>
          <p:nvSpPr>
            <p:cNvPr id="49174" name="Text Box 29"/>
            <p:cNvSpPr txBox="1">
              <a:spLocks noChangeArrowheads="1"/>
            </p:cNvSpPr>
            <p:nvPr/>
          </p:nvSpPr>
          <p:spPr bwMode="auto">
            <a:xfrm>
              <a:off x="2640" y="1455"/>
              <a:ext cx="431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 type="none" w="lg" len="lg"/>
                </a14:hiddenLine>
              </a:ext>
            </a:extLst>
          </p:spPr>
          <p:txBody>
            <a:bodyPr lIns="90000" tIns="46800" rIns="90000" bIns="4680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ru-RU" altLang="ru-RU"/>
                <a:t>нет</a:t>
              </a:r>
            </a:p>
          </p:txBody>
        </p:sp>
        <p:sp>
          <p:nvSpPr>
            <p:cNvPr id="19" name="AutoShape 9"/>
            <p:cNvSpPr>
              <a:spLocks noChangeArrowheads="1"/>
            </p:cNvSpPr>
            <p:nvPr/>
          </p:nvSpPr>
          <p:spPr bwMode="auto">
            <a:xfrm>
              <a:off x="1456" y="2990"/>
              <a:ext cx="1320" cy="336"/>
            </a:xfrm>
            <a:prstGeom prst="flowChartInputOutput">
              <a:avLst/>
            </a:prstGeom>
            <a:solidFill>
              <a:srgbClr val="E6E6FF"/>
            </a:solidFill>
            <a:ln w="12700">
              <a:noFill/>
              <a:miter lim="800000"/>
              <a:headEnd/>
              <a:tailEnd type="none" w="lg" len="lg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wrap="none" lIns="90000" tIns="46800" rIns="90000" bIns="46800" anchor="ctr"/>
            <a:lstStyle/>
            <a:p>
              <a:pPr algn="ctr">
                <a:defRPr/>
              </a:pPr>
              <a:r>
                <a:rPr lang="ru-RU" sz="2200" b="1">
                  <a:latin typeface="Courier New" pitchFamily="49" charset="0"/>
                  <a:cs typeface="Courier New" pitchFamily="49" charset="0"/>
                </a:rPr>
                <a:t>вывод </a:t>
              </a:r>
              <a:r>
                <a:rPr lang="en-US" sz="2200" b="1">
                  <a:latin typeface="Courier New" pitchFamily="49" charset="0"/>
                  <a:cs typeface="Courier New" pitchFamily="49" charset="0"/>
                </a:rPr>
                <a:t>M</a:t>
              </a:r>
              <a:endParaRPr lang="ru-RU" sz="2200" b="1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5" name="Rectangle 8"/>
            <p:cNvSpPr>
              <a:spLocks noChangeArrowheads="1"/>
            </p:cNvSpPr>
            <p:nvPr/>
          </p:nvSpPr>
          <p:spPr bwMode="auto">
            <a:xfrm>
              <a:off x="1639" y="889"/>
              <a:ext cx="998" cy="370"/>
            </a:xfrm>
            <a:prstGeom prst="rect">
              <a:avLst/>
            </a:prstGeom>
            <a:solidFill>
              <a:srgbClr val="E6E6FF"/>
            </a:solidFill>
            <a:ln w="12700">
              <a:noFill/>
              <a:miter lim="800000"/>
              <a:headEnd/>
              <a:tailEnd type="none" w="lg" len="lg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wrap="none" lIns="90000" tIns="46800" rIns="90000" bIns="46800" anchor="ctr"/>
            <a:lstStyle/>
            <a:p>
              <a:pPr algn="ctr">
                <a:defRPr/>
              </a:pPr>
              <a:r>
                <a:rPr lang="en-US" sz="2200" b="1" dirty="0">
                  <a:latin typeface="Courier New" pitchFamily="49" charset="0"/>
                </a:rPr>
                <a:t>M</a:t>
              </a:r>
              <a:r>
                <a:rPr lang="en-US" sz="2200" b="1" dirty="0">
                  <a:latin typeface="Arial" charset="0"/>
                </a:rPr>
                <a:t> </a:t>
              </a:r>
              <a:r>
                <a:rPr lang="en-US" sz="2200" b="1" dirty="0">
                  <a:latin typeface="Courier New" pitchFamily="49" charset="0"/>
                </a:rPr>
                <a:t>=</a:t>
              </a:r>
              <a:r>
                <a:rPr lang="en-US" sz="2200" b="1" dirty="0">
                  <a:latin typeface="Arial" charset="0"/>
                </a:rPr>
                <a:t> </a:t>
              </a:r>
              <a:r>
                <a:rPr lang="en-US" sz="2200" b="1" dirty="0">
                  <a:latin typeface="Courier New" pitchFamily="49" charset="0"/>
                </a:rPr>
                <a:t>a</a:t>
              </a:r>
              <a:endParaRPr lang="ru-RU" sz="2200" b="1" dirty="0">
                <a:latin typeface="Courier New" pitchFamily="49" charset="0"/>
              </a:endParaRPr>
            </a:p>
          </p:txBody>
        </p:sp>
        <p:sp>
          <p:nvSpPr>
            <p:cNvPr id="49177" name="Line 17"/>
            <p:cNvSpPr>
              <a:spLocks noChangeShapeType="1"/>
            </p:cNvSpPr>
            <p:nvPr/>
          </p:nvSpPr>
          <p:spPr bwMode="auto">
            <a:xfrm>
              <a:off x="2138" y="690"/>
              <a:ext cx="0" cy="21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lIns="90000" tIns="46800" rIns="90000" bIns="46800" anchor="ctr"/>
            <a:lstStyle/>
            <a:p>
              <a:endParaRPr lang="ru-RU"/>
            </a:p>
          </p:txBody>
        </p:sp>
      </p:grpSp>
      <p:sp>
        <p:nvSpPr>
          <p:cNvPr id="20" name="Rectangle 31"/>
          <p:cNvSpPr>
            <a:spLocks noChangeArrowheads="1"/>
          </p:cNvSpPr>
          <p:nvPr/>
        </p:nvSpPr>
        <p:spPr bwMode="auto">
          <a:xfrm>
            <a:off x="404813" y="1978025"/>
            <a:ext cx="4616450" cy="2401888"/>
          </a:xfrm>
          <a:prstGeom prst="rect">
            <a:avLst/>
          </a:prstGeom>
          <a:noFill/>
          <a:ln w="12700">
            <a:solidFill>
              <a:srgbClr val="FF0000"/>
            </a:solidFill>
            <a:prstDash val="dash"/>
            <a:miter lim="800000"/>
            <a:headEnd/>
            <a:tailEnd type="none" w="lg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90000" tIns="46800" rIns="90000" bIns="46800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21" name="AutoShape 53"/>
          <p:cNvSpPr>
            <a:spLocks noChangeArrowheads="1"/>
          </p:cNvSpPr>
          <p:nvPr/>
        </p:nvSpPr>
        <p:spPr bwMode="auto">
          <a:xfrm>
            <a:off x="5519738" y="3384550"/>
            <a:ext cx="1935162" cy="1358900"/>
          </a:xfrm>
          <a:prstGeom prst="wedgeRoundRectCallout">
            <a:avLst>
              <a:gd name="adj1" fmla="val -89918"/>
              <a:gd name="adj2" fmla="val 16948"/>
              <a:gd name="adj3" fmla="val 16667"/>
            </a:avLst>
          </a:prstGeom>
          <a:solidFill>
            <a:srgbClr val="E6E6FF"/>
          </a:solidFill>
          <a:ln w="12700">
            <a:noFill/>
            <a:miter lim="800000"/>
            <a:headEnd/>
            <a:tailEnd type="none" w="lg" len="lg"/>
          </a:ln>
          <a:effectLst>
            <a:outerShdw dist="35921" dir="2700000" algn="ctr" rotWithShape="0">
              <a:schemeClr val="tx1"/>
            </a:outerShdw>
          </a:effectLst>
        </p:spPr>
        <p:txBody>
          <a:bodyPr lIns="90000" tIns="46800" rIns="90000" bIns="46800" anchor="ctr"/>
          <a:lstStyle/>
          <a:p>
            <a:pPr algn="ctr">
              <a:defRPr/>
            </a:pPr>
            <a:r>
              <a:rPr lang="ru-RU" sz="2400" dirty="0">
                <a:latin typeface="Arial" charset="0"/>
              </a:rPr>
              <a:t>неполная форма ветвления</a:t>
            </a:r>
          </a:p>
        </p:txBody>
      </p:sp>
      <p:sp>
        <p:nvSpPr>
          <p:cNvPr id="28" name="Прямоугольник 27"/>
          <p:cNvSpPr/>
          <p:nvPr/>
        </p:nvSpPr>
        <p:spPr>
          <a:xfrm>
            <a:off x="5424488" y="1038225"/>
            <a:ext cx="2720975" cy="1311275"/>
          </a:xfrm>
          <a:prstGeom prst="rect">
            <a:avLst/>
          </a:prstGeom>
          <a:solidFill>
            <a:srgbClr val="FFFF99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spAutoFit/>
          </a:bodyPr>
          <a:lstStyle/>
          <a:p>
            <a:pPr>
              <a:spcBef>
                <a:spcPct val="15000"/>
              </a:spcBef>
              <a:defRPr/>
            </a:pPr>
            <a:r>
              <a:rPr lang="en-US" sz="2400" b="1" dirty="0">
                <a:latin typeface="Courier New" pitchFamily="49" charset="0"/>
              </a:rPr>
              <a:t>M = a   </a:t>
            </a:r>
          </a:p>
          <a:p>
            <a:pPr>
              <a:spcBef>
                <a:spcPct val="15000"/>
              </a:spcBef>
              <a:defRPr/>
            </a:pPr>
            <a:r>
              <a:rPr lang="en-US" sz="2400" b="1" dirty="0">
                <a:solidFill>
                  <a:srgbClr val="0000FF"/>
                </a:solidFill>
                <a:latin typeface="Courier New" pitchFamily="49" charset="0"/>
              </a:rPr>
              <a:t>if</a:t>
            </a:r>
            <a:r>
              <a:rPr lang="en-US" sz="2400" b="1" dirty="0">
                <a:latin typeface="Courier New" pitchFamily="49" charset="0"/>
              </a:rPr>
              <a:t> b &gt; a: </a:t>
            </a:r>
          </a:p>
          <a:p>
            <a:pPr>
              <a:spcBef>
                <a:spcPct val="15000"/>
              </a:spcBef>
              <a:defRPr/>
            </a:pPr>
            <a:r>
              <a:rPr lang="en-US" sz="2400" b="1" dirty="0">
                <a:latin typeface="Courier New" pitchFamily="49" charset="0"/>
              </a:rPr>
              <a:t>  M = b</a:t>
            </a:r>
            <a:endParaRPr lang="ru-RU" sz="2400" b="1" dirty="0">
              <a:latin typeface="Courier New" pitchFamily="49" charset="0"/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831850" y="5911850"/>
            <a:ext cx="3079750" cy="523875"/>
          </a:xfrm>
          <a:prstGeom prst="rect">
            <a:avLst/>
          </a:prstGeom>
          <a:solidFill>
            <a:srgbClr val="99FF66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spAutoFit/>
          </a:bodyPr>
          <a:lstStyle/>
          <a:p>
            <a:pPr algn="ctr">
              <a:spcBef>
                <a:spcPct val="15000"/>
              </a:spcBef>
              <a:defRPr/>
            </a:pPr>
            <a:r>
              <a:rPr lang="en-US" sz="2800" b="1" dirty="0">
                <a:latin typeface="Courier New" pitchFamily="49" charset="0"/>
              </a:rPr>
              <a:t>M</a:t>
            </a:r>
            <a:r>
              <a:rPr lang="en-US" sz="2800" b="1" dirty="0">
                <a:latin typeface="+mn-lt"/>
              </a:rPr>
              <a:t> </a:t>
            </a:r>
            <a:r>
              <a:rPr lang="en-US" sz="2800" b="1" dirty="0">
                <a:latin typeface="Courier New" pitchFamily="49" charset="0"/>
              </a:rPr>
              <a:t>=</a:t>
            </a:r>
            <a:r>
              <a:rPr lang="en-US" sz="2800" b="1" dirty="0">
                <a:latin typeface="+mn-lt"/>
              </a:rPr>
              <a:t> </a:t>
            </a:r>
            <a:r>
              <a:rPr lang="en-US" sz="2800" b="1" dirty="0">
                <a:solidFill>
                  <a:srgbClr val="0070C0"/>
                </a:solidFill>
                <a:latin typeface="Courier New" pitchFamily="49" charset="0"/>
              </a:rPr>
              <a:t>max</a:t>
            </a:r>
            <a:r>
              <a:rPr lang="en-US" sz="2800" b="1" dirty="0">
                <a:latin typeface="Courier New" pitchFamily="49" charset="0"/>
              </a:rPr>
              <a:t>(a, b)</a:t>
            </a:r>
            <a:endParaRPr lang="ru-RU" sz="2800" b="1" dirty="0">
              <a:latin typeface="Courier New" pitchFamily="49" charset="0"/>
            </a:endParaRPr>
          </a:p>
        </p:txBody>
      </p:sp>
      <p:sp>
        <p:nvSpPr>
          <p:cNvPr id="24" name="Прямоугольник 23"/>
          <p:cNvSpPr>
            <a:spLocks noChangeArrowheads="1"/>
          </p:cNvSpPr>
          <p:nvPr/>
        </p:nvSpPr>
        <p:spPr bwMode="auto">
          <a:xfrm>
            <a:off x="333375" y="5359400"/>
            <a:ext cx="3990975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 sz="2400" b="1">
                <a:solidFill>
                  <a:srgbClr val="333399"/>
                </a:solidFill>
              </a:rPr>
              <a:t>Решение в стиле </a:t>
            </a:r>
            <a:r>
              <a:rPr lang="en-US" altLang="ru-RU" sz="2400" b="1">
                <a:solidFill>
                  <a:srgbClr val="333399"/>
                </a:solidFill>
              </a:rPr>
              <a:t>Python:</a:t>
            </a:r>
            <a:endParaRPr lang="ru-RU" altLang="ru-RU" b="1">
              <a:solidFill>
                <a:srgbClr val="333399"/>
              </a:solidFill>
            </a:endParaRPr>
          </a:p>
        </p:txBody>
      </p:sp>
      <p:sp>
        <p:nvSpPr>
          <p:cNvPr id="26" name="Прямоугольник 25"/>
          <p:cNvSpPr/>
          <p:nvPr/>
        </p:nvSpPr>
        <p:spPr>
          <a:xfrm>
            <a:off x="4197350" y="5911850"/>
            <a:ext cx="4629150" cy="523875"/>
          </a:xfrm>
          <a:prstGeom prst="rect">
            <a:avLst/>
          </a:prstGeom>
          <a:solidFill>
            <a:srgbClr val="99FF66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spAutoFit/>
          </a:bodyPr>
          <a:lstStyle/>
          <a:p>
            <a:pPr marL="180340" indent="90170" algn="just">
              <a:spcAft>
                <a:spcPts val="0"/>
              </a:spcAft>
              <a:defRPr/>
            </a:pPr>
            <a:r>
              <a:rPr lang="en-US" sz="2800" b="1" dirty="0">
                <a:latin typeface="Courier New"/>
                <a:ea typeface="Times New Roman"/>
              </a:rPr>
              <a:t>M</a:t>
            </a:r>
            <a:r>
              <a:rPr lang="en-US" sz="2800" b="1" dirty="0">
                <a:latin typeface="Calibri"/>
                <a:ea typeface="Times New Roman"/>
              </a:rPr>
              <a:t> </a:t>
            </a:r>
            <a:r>
              <a:rPr lang="en-US" sz="2800" b="1" dirty="0">
                <a:latin typeface="Courier New"/>
                <a:ea typeface="Times New Roman"/>
              </a:rPr>
              <a:t>=</a:t>
            </a:r>
            <a:r>
              <a:rPr lang="en-US" sz="2800" b="1" dirty="0">
                <a:latin typeface="Calibri"/>
                <a:ea typeface="Times New Roman"/>
              </a:rPr>
              <a:t> </a:t>
            </a:r>
            <a:r>
              <a:rPr lang="en-US" sz="2800" b="1" dirty="0">
                <a:latin typeface="Courier New"/>
                <a:ea typeface="Times New Roman"/>
              </a:rPr>
              <a:t>a </a:t>
            </a:r>
            <a:r>
              <a:rPr lang="en-US" sz="2800" b="1" dirty="0">
                <a:solidFill>
                  <a:srgbClr val="0000CC"/>
                </a:solidFill>
                <a:latin typeface="Courier New"/>
                <a:ea typeface="Times New Roman"/>
              </a:rPr>
              <a:t>if</a:t>
            </a:r>
            <a:r>
              <a:rPr lang="en-US" sz="2800" b="1" dirty="0">
                <a:latin typeface="Courier New"/>
                <a:ea typeface="Times New Roman"/>
              </a:rPr>
              <a:t> a</a:t>
            </a:r>
            <a:r>
              <a:rPr lang="en-US" sz="2800" b="1" dirty="0">
                <a:latin typeface="Calibri"/>
                <a:ea typeface="Times New Roman"/>
              </a:rPr>
              <a:t> </a:t>
            </a:r>
            <a:r>
              <a:rPr lang="en-US" sz="2800" b="1" dirty="0">
                <a:latin typeface="Courier New"/>
                <a:ea typeface="Times New Roman"/>
              </a:rPr>
              <a:t>&gt;</a:t>
            </a:r>
            <a:r>
              <a:rPr lang="en-US" sz="2800" b="1" dirty="0">
                <a:latin typeface="Calibri"/>
                <a:ea typeface="Times New Roman"/>
              </a:rPr>
              <a:t> </a:t>
            </a:r>
            <a:r>
              <a:rPr lang="en-US" sz="2800" b="1" dirty="0">
                <a:latin typeface="Courier New"/>
                <a:ea typeface="Times New Roman"/>
              </a:rPr>
              <a:t>b </a:t>
            </a:r>
            <a:r>
              <a:rPr lang="en-US" sz="2800" b="1" dirty="0">
                <a:solidFill>
                  <a:srgbClr val="0000CC"/>
                </a:solidFill>
                <a:latin typeface="Courier New"/>
                <a:ea typeface="Times New Roman"/>
              </a:rPr>
              <a:t>else</a:t>
            </a:r>
            <a:r>
              <a:rPr lang="en-US" sz="2800" b="1" dirty="0">
                <a:latin typeface="Courier New"/>
                <a:ea typeface="Times New Roman"/>
              </a:rPr>
              <a:t> b</a:t>
            </a:r>
            <a:endParaRPr lang="ru-RU" sz="2800" b="1" dirty="0">
              <a:latin typeface="Courier New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4010877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21" grpId="0" animBg="1"/>
      <p:bldP spid="28" grpId="0" animBg="1"/>
      <p:bldP spid="23" grpId="0" animBg="1"/>
      <p:bldP spid="24" grpId="0"/>
      <p:bldP spid="2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Заголовок 1"/>
          <p:cNvSpPr>
            <a:spLocks noGrp="1"/>
          </p:cNvSpPr>
          <p:nvPr>
            <p:ph type="title"/>
          </p:nvPr>
        </p:nvSpPr>
        <p:spPr>
          <a:xfrm>
            <a:off x="311150" y="301625"/>
            <a:ext cx="8375650" cy="471488"/>
          </a:xfrm>
        </p:spPr>
        <p:txBody>
          <a:bodyPr>
            <a:normAutofit fontScale="90000"/>
          </a:bodyPr>
          <a:lstStyle/>
          <a:p>
            <a:r>
              <a:rPr lang="ru-RU" altLang="ru-RU" smtClean="0"/>
              <a:t>Условный оператор</a:t>
            </a:r>
          </a:p>
        </p:txBody>
      </p:sp>
      <p:sp>
        <p:nvSpPr>
          <p:cNvPr id="50179" name="Номер слайда 2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E2EA938D-812D-47BE-9C13-27727776F44F}" type="slidenum">
              <a:rPr lang="ru-RU" altLang="ru-RU"/>
              <a:pPr eaLnBrk="1" hangingPunct="1"/>
              <a:t>4</a:t>
            </a:fld>
            <a:endParaRPr lang="ru-RU" alt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488950" y="971550"/>
            <a:ext cx="3368675" cy="2009775"/>
          </a:xfrm>
          <a:prstGeom prst="rect">
            <a:avLst/>
          </a:prstGeom>
          <a:solidFill>
            <a:srgbClr val="FFFF99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spAutoFit/>
          </a:bodyPr>
          <a:lstStyle/>
          <a:p>
            <a:pPr>
              <a:spcBef>
                <a:spcPct val="15000"/>
              </a:spcBef>
              <a:defRPr/>
            </a:pPr>
            <a:r>
              <a:rPr lang="en-US" sz="2800" b="1" dirty="0">
                <a:solidFill>
                  <a:srgbClr val="0000FF"/>
                </a:solidFill>
                <a:latin typeface="Courier New" pitchFamily="49" charset="0"/>
              </a:rPr>
              <a:t>if</a:t>
            </a:r>
            <a:r>
              <a:rPr lang="en-US" sz="2800" b="1" dirty="0">
                <a:latin typeface="Courier New" pitchFamily="49" charset="0"/>
              </a:rPr>
              <a:t> a &lt; b: </a:t>
            </a:r>
          </a:p>
          <a:p>
            <a:pPr>
              <a:spcBef>
                <a:spcPct val="15000"/>
              </a:spcBef>
              <a:defRPr/>
            </a:pPr>
            <a:r>
              <a:rPr lang="en-US" sz="2800" b="1" dirty="0">
                <a:latin typeface="Courier New" pitchFamily="49" charset="0"/>
              </a:rPr>
              <a:t>  </a:t>
            </a:r>
            <a:r>
              <a:rPr lang="ru-RU" sz="2800" b="1" dirty="0">
                <a:latin typeface="Courier New" pitchFamily="49" charset="0"/>
              </a:rPr>
              <a:t>с</a:t>
            </a:r>
            <a:r>
              <a:rPr lang="en-US" sz="2800" b="1" dirty="0">
                <a:latin typeface="Courier New" pitchFamily="49" charset="0"/>
              </a:rPr>
              <a:t> = a   </a:t>
            </a:r>
          </a:p>
          <a:p>
            <a:pPr>
              <a:spcBef>
                <a:spcPct val="15000"/>
              </a:spcBef>
              <a:defRPr/>
            </a:pPr>
            <a:r>
              <a:rPr lang="ru-RU" sz="2800" b="1" dirty="0">
                <a:latin typeface="Courier New" pitchFamily="49" charset="0"/>
              </a:rPr>
              <a:t>  </a:t>
            </a:r>
            <a:r>
              <a:rPr lang="en-US" sz="2800" b="1" dirty="0">
                <a:latin typeface="Courier New" pitchFamily="49" charset="0"/>
              </a:rPr>
              <a:t>a = b</a:t>
            </a:r>
          </a:p>
          <a:p>
            <a:pPr>
              <a:spcBef>
                <a:spcPct val="15000"/>
              </a:spcBef>
              <a:defRPr/>
            </a:pPr>
            <a:r>
              <a:rPr lang="en-US" sz="2800" b="1" dirty="0">
                <a:latin typeface="Courier New" pitchFamily="49" charset="0"/>
              </a:rPr>
              <a:t>  b = c </a:t>
            </a:r>
            <a:endParaRPr lang="ru-RU" sz="2800" b="1" dirty="0">
              <a:latin typeface="Courier New" pitchFamily="49" charset="0"/>
            </a:endParaRPr>
          </a:p>
        </p:txBody>
      </p:sp>
      <p:grpSp>
        <p:nvGrpSpPr>
          <p:cNvPr id="2" name="Group 55"/>
          <p:cNvGrpSpPr>
            <a:grpSpLocks/>
          </p:cNvGrpSpPr>
          <p:nvPr/>
        </p:nvGrpSpPr>
        <p:grpSpPr bwMode="auto">
          <a:xfrm>
            <a:off x="4159250" y="998538"/>
            <a:ext cx="2711450" cy="663575"/>
            <a:chOff x="433" y="3902"/>
            <a:chExt cx="1708" cy="418"/>
          </a:xfrm>
        </p:grpSpPr>
        <p:sp>
          <p:nvSpPr>
            <p:cNvPr id="6" name="Text Box 56"/>
            <p:cNvSpPr txBox="1">
              <a:spLocks noChangeArrowheads="1"/>
            </p:cNvSpPr>
            <p:nvPr/>
          </p:nvSpPr>
          <p:spPr bwMode="auto">
            <a:xfrm>
              <a:off x="727" y="3969"/>
              <a:ext cx="1414" cy="296"/>
            </a:xfrm>
            <a:prstGeom prst="rect">
              <a:avLst/>
            </a:prstGeom>
            <a:solidFill>
              <a:srgbClr val="D1D1FF"/>
            </a:solidFill>
            <a:ln w="12700">
              <a:noFill/>
              <a:miter lim="800000"/>
              <a:headEnd/>
              <a:tailEnd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  <a:defRPr/>
              </a:pPr>
              <a:r>
                <a:rPr lang="ru-RU" sz="2400" dirty="0">
                  <a:latin typeface="Arial" charset="0"/>
                </a:rPr>
                <a:t>  Что делает</a:t>
              </a:r>
              <a:r>
                <a:rPr lang="en-US" sz="2400" dirty="0">
                  <a:latin typeface="Arial" charset="0"/>
                </a:rPr>
                <a:t>?</a:t>
              </a:r>
              <a:endParaRPr lang="ru-RU" sz="2400" dirty="0">
                <a:latin typeface="Arial" charset="0"/>
              </a:endParaRPr>
            </a:p>
          </p:txBody>
        </p:sp>
        <p:sp>
          <p:nvSpPr>
            <p:cNvPr id="50200" name="Oval 57"/>
            <p:cNvSpPr>
              <a:spLocks noChangeArrowheads="1"/>
            </p:cNvSpPr>
            <p:nvPr/>
          </p:nvSpPr>
          <p:spPr bwMode="auto">
            <a:xfrm>
              <a:off x="433" y="3902"/>
              <a:ext cx="409" cy="418"/>
            </a:xfrm>
            <a:prstGeom prst="ellipse">
              <a:avLst/>
            </a:prstGeom>
            <a:solidFill>
              <a:srgbClr val="00008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/>
              <a:r>
                <a:rPr lang="en-US" altLang="ru-RU" sz="4400">
                  <a:solidFill>
                    <a:schemeClr val="bg1"/>
                  </a:solidFill>
                  <a:latin typeface="Arial Black" panose="020B0A04020102020204" pitchFamily="34" charset="0"/>
                </a:rPr>
                <a:t>?</a:t>
              </a:r>
              <a:endParaRPr lang="ru-RU" altLang="ru-RU" sz="4400">
                <a:solidFill>
                  <a:schemeClr val="bg1"/>
                </a:solidFill>
                <a:latin typeface="Arial Black" panose="020B0A04020102020204" pitchFamily="34" charset="0"/>
              </a:endParaRPr>
            </a:p>
          </p:txBody>
        </p:sp>
      </p:grpSp>
      <p:sp>
        <p:nvSpPr>
          <p:cNvPr id="8" name="Rectangle 27"/>
          <p:cNvSpPr>
            <a:spLocks noChangeArrowheads="1"/>
          </p:cNvSpPr>
          <p:nvPr/>
        </p:nvSpPr>
        <p:spPr bwMode="auto">
          <a:xfrm>
            <a:off x="4373563" y="2484438"/>
            <a:ext cx="860425" cy="577850"/>
          </a:xfrm>
          <a:prstGeom prst="rect">
            <a:avLst/>
          </a:prstGeom>
          <a:solidFill>
            <a:srgbClr val="0000FF"/>
          </a:solidFill>
          <a:ln w="12700">
            <a:noFill/>
            <a:miter lim="800000"/>
            <a:headEnd/>
            <a:tailEnd type="none" w="lg" len="lg"/>
          </a:ln>
          <a:effectLst>
            <a:outerShdw dist="35921" dir="2700000" algn="ctr" rotWithShape="0">
              <a:schemeClr val="tx1"/>
            </a:outerShdw>
          </a:effectLst>
        </p:spPr>
        <p:txBody>
          <a:bodyPr wrap="none" lIns="90000" tIns="46800" rIns="90000" bIns="46800" anchor="ctr"/>
          <a:lstStyle/>
          <a:p>
            <a:pPr algn="ctr">
              <a:defRPr/>
            </a:pPr>
            <a:r>
              <a:rPr lang="ru-RU" sz="2800" b="1">
                <a:solidFill>
                  <a:schemeClr val="bg1"/>
                </a:solidFill>
                <a:latin typeface="Arial" charset="0"/>
              </a:rPr>
              <a:t>4</a:t>
            </a:r>
          </a:p>
        </p:txBody>
      </p:sp>
      <p:sp>
        <p:nvSpPr>
          <p:cNvPr id="9" name="Rectangle 28"/>
          <p:cNvSpPr>
            <a:spLocks noChangeArrowheads="1"/>
          </p:cNvSpPr>
          <p:nvPr/>
        </p:nvSpPr>
        <p:spPr bwMode="auto">
          <a:xfrm>
            <a:off x="6726238" y="2471738"/>
            <a:ext cx="860425" cy="577850"/>
          </a:xfrm>
          <a:prstGeom prst="rect">
            <a:avLst/>
          </a:prstGeom>
          <a:solidFill>
            <a:srgbClr val="008000"/>
          </a:solidFill>
          <a:ln w="12700">
            <a:noFill/>
            <a:miter lim="800000"/>
            <a:headEnd/>
            <a:tailEnd type="none" w="lg" len="lg"/>
          </a:ln>
          <a:effectLst>
            <a:outerShdw dist="35921" dir="2700000" algn="ctr" rotWithShape="0">
              <a:schemeClr val="tx1"/>
            </a:outerShdw>
          </a:effectLst>
        </p:spPr>
        <p:txBody>
          <a:bodyPr wrap="none" lIns="90000" tIns="46800" rIns="90000" bIns="46800" anchor="ctr"/>
          <a:lstStyle/>
          <a:p>
            <a:pPr algn="ctr">
              <a:defRPr/>
            </a:pPr>
            <a:r>
              <a:rPr lang="ru-RU" sz="2800" b="1">
                <a:solidFill>
                  <a:schemeClr val="bg1"/>
                </a:solidFill>
                <a:latin typeface="Arial" charset="0"/>
              </a:rPr>
              <a:t>6</a:t>
            </a:r>
          </a:p>
        </p:txBody>
      </p:sp>
      <p:sp>
        <p:nvSpPr>
          <p:cNvPr id="10" name="Rectangle 29"/>
          <p:cNvSpPr>
            <a:spLocks noChangeArrowheads="1"/>
          </p:cNvSpPr>
          <p:nvPr/>
        </p:nvSpPr>
        <p:spPr bwMode="auto">
          <a:xfrm>
            <a:off x="5716588" y="4059238"/>
            <a:ext cx="860425" cy="577850"/>
          </a:xfrm>
          <a:prstGeom prst="rect">
            <a:avLst/>
          </a:prstGeom>
          <a:solidFill>
            <a:schemeClr val="bg1">
              <a:lumMod val="65000"/>
            </a:schemeClr>
          </a:solidFill>
          <a:ln w="12700">
            <a:noFill/>
            <a:miter lim="800000"/>
            <a:headEnd/>
            <a:tailEnd type="none" w="lg" len="lg"/>
          </a:ln>
          <a:effectLst>
            <a:outerShdw dist="35921" dir="2700000" algn="ctr" rotWithShape="0">
              <a:schemeClr val="tx1"/>
            </a:outerShdw>
          </a:effectLst>
        </p:spPr>
        <p:txBody>
          <a:bodyPr wrap="none" lIns="90000" tIns="46800" rIns="90000" bIns="46800" anchor="ctr"/>
          <a:lstStyle/>
          <a:p>
            <a:pPr algn="ctr">
              <a:defRPr/>
            </a:pPr>
            <a:r>
              <a:rPr lang="en-US" sz="2800" b="1">
                <a:solidFill>
                  <a:schemeClr val="bg1"/>
                </a:solidFill>
                <a:latin typeface="Arial" charset="0"/>
              </a:rPr>
              <a:t>?</a:t>
            </a:r>
            <a:endParaRPr lang="ru-RU" sz="2800" b="1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11" name="Rectangle 30"/>
          <p:cNvSpPr>
            <a:spLocks noChangeArrowheads="1"/>
          </p:cNvSpPr>
          <p:nvPr/>
        </p:nvSpPr>
        <p:spPr bwMode="auto">
          <a:xfrm>
            <a:off x="5716588" y="4059238"/>
            <a:ext cx="860425" cy="577850"/>
          </a:xfrm>
          <a:prstGeom prst="rect">
            <a:avLst/>
          </a:prstGeom>
          <a:solidFill>
            <a:srgbClr val="0000FF"/>
          </a:solidFill>
          <a:ln w="12700">
            <a:noFill/>
            <a:miter lim="800000"/>
            <a:headEnd/>
            <a:tailEnd type="none" w="lg" len="lg"/>
          </a:ln>
          <a:effectLst>
            <a:outerShdw dist="35921" dir="2700000" algn="ctr" rotWithShape="0">
              <a:schemeClr val="tx1"/>
            </a:outerShdw>
          </a:effectLst>
        </p:spPr>
        <p:txBody>
          <a:bodyPr wrap="none" lIns="90000" tIns="46800" rIns="90000" bIns="46800" anchor="ctr"/>
          <a:lstStyle/>
          <a:p>
            <a:pPr algn="ctr">
              <a:defRPr/>
            </a:pPr>
            <a:r>
              <a:rPr lang="en-US" sz="2800" b="1" dirty="0">
                <a:solidFill>
                  <a:schemeClr val="bg1"/>
                </a:solidFill>
                <a:latin typeface="Arial" charset="0"/>
              </a:rPr>
              <a:t>4</a:t>
            </a:r>
            <a:endParaRPr lang="ru-RU" sz="2800" b="1" dirty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12" name="Rectangle 31"/>
          <p:cNvSpPr>
            <a:spLocks noChangeArrowheads="1"/>
          </p:cNvSpPr>
          <p:nvPr/>
        </p:nvSpPr>
        <p:spPr bwMode="auto">
          <a:xfrm>
            <a:off x="4373563" y="2484438"/>
            <a:ext cx="860425" cy="577850"/>
          </a:xfrm>
          <a:prstGeom prst="rect">
            <a:avLst/>
          </a:prstGeom>
          <a:solidFill>
            <a:srgbClr val="008000"/>
          </a:solidFill>
          <a:ln w="12700">
            <a:noFill/>
            <a:miter lim="800000"/>
            <a:headEnd/>
            <a:tailEnd type="none" w="lg" len="lg"/>
          </a:ln>
          <a:effectLst>
            <a:outerShdw dist="35921" dir="2700000" algn="ctr" rotWithShape="0">
              <a:schemeClr val="tx1"/>
            </a:outerShdw>
          </a:effectLst>
        </p:spPr>
        <p:txBody>
          <a:bodyPr wrap="none" lIns="90000" tIns="46800" rIns="90000" bIns="46800" anchor="ctr"/>
          <a:lstStyle/>
          <a:p>
            <a:pPr algn="ctr">
              <a:defRPr/>
            </a:pPr>
            <a:r>
              <a:rPr lang="en-US" sz="2800" b="1">
                <a:solidFill>
                  <a:schemeClr val="bg1"/>
                </a:solidFill>
                <a:latin typeface="Arial" charset="0"/>
              </a:rPr>
              <a:t>6</a:t>
            </a:r>
            <a:endParaRPr lang="ru-RU" sz="2800" b="1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13" name="Rectangle 32"/>
          <p:cNvSpPr>
            <a:spLocks noChangeArrowheads="1"/>
          </p:cNvSpPr>
          <p:nvPr/>
        </p:nvSpPr>
        <p:spPr bwMode="auto">
          <a:xfrm>
            <a:off x="6726238" y="2471738"/>
            <a:ext cx="860425" cy="577850"/>
          </a:xfrm>
          <a:prstGeom prst="rect">
            <a:avLst/>
          </a:prstGeom>
          <a:solidFill>
            <a:srgbClr val="0000FF"/>
          </a:solidFill>
          <a:ln w="12700">
            <a:noFill/>
            <a:miter lim="800000"/>
            <a:headEnd/>
            <a:tailEnd type="none" w="lg" len="lg"/>
          </a:ln>
          <a:effectLst>
            <a:outerShdw dist="35921" dir="2700000" algn="ctr" rotWithShape="0">
              <a:schemeClr val="tx1"/>
            </a:outerShdw>
          </a:effectLst>
        </p:spPr>
        <p:txBody>
          <a:bodyPr wrap="none" lIns="90000" tIns="46800" rIns="90000" bIns="46800" anchor="ctr"/>
          <a:lstStyle/>
          <a:p>
            <a:pPr algn="ctr">
              <a:defRPr/>
            </a:pPr>
            <a:r>
              <a:rPr lang="en-US" sz="2800" b="1">
                <a:solidFill>
                  <a:schemeClr val="bg1"/>
                </a:solidFill>
                <a:latin typeface="Arial" charset="0"/>
              </a:rPr>
              <a:t>4</a:t>
            </a:r>
            <a:endParaRPr lang="ru-RU" sz="2800" b="1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14" name="Rectangle 33"/>
          <p:cNvSpPr>
            <a:spLocks noChangeArrowheads="1"/>
          </p:cNvSpPr>
          <p:nvPr/>
        </p:nvSpPr>
        <p:spPr bwMode="auto">
          <a:xfrm>
            <a:off x="4518025" y="1949450"/>
            <a:ext cx="479425" cy="512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 type="none" w="lg" len="lg"/>
              </a14:hiddenLine>
            </a:ext>
          </a:extLst>
        </p:spPr>
        <p:txBody>
          <a:bodyPr wrap="none" lIns="90000" tIns="46800" rIns="90000" bIns="46800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ru-RU" sz="2800" b="1">
                <a:latin typeface="Courier New" panose="02070309020205020404" pitchFamily="49" charset="0"/>
                <a:cs typeface="Courier New" panose="02070309020205020404" pitchFamily="49" charset="0"/>
              </a:rPr>
              <a:t>a</a:t>
            </a:r>
            <a:endParaRPr lang="ru-RU" altLang="ru-RU" sz="2800" b="1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15" name="Rectangle 34"/>
          <p:cNvSpPr>
            <a:spLocks noChangeArrowheads="1"/>
          </p:cNvSpPr>
          <p:nvPr/>
        </p:nvSpPr>
        <p:spPr bwMode="auto">
          <a:xfrm>
            <a:off x="6824663" y="1916113"/>
            <a:ext cx="479425" cy="512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 type="none" w="lg" len="lg"/>
              </a14:hiddenLine>
            </a:ext>
          </a:extLst>
        </p:spPr>
        <p:txBody>
          <a:bodyPr wrap="none" lIns="90000" tIns="46800" rIns="90000" bIns="46800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ru-RU" sz="2800" b="1">
                <a:latin typeface="Courier New" panose="02070309020205020404" pitchFamily="49" charset="0"/>
                <a:cs typeface="Courier New" panose="02070309020205020404" pitchFamily="49" charset="0"/>
              </a:rPr>
              <a:t>b</a:t>
            </a:r>
            <a:endParaRPr lang="ru-RU" altLang="ru-RU" sz="2800" b="1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16" name="AutoShape 39"/>
          <p:cNvSpPr>
            <a:spLocks noChangeArrowheads="1"/>
          </p:cNvSpPr>
          <p:nvPr/>
        </p:nvSpPr>
        <p:spPr bwMode="auto">
          <a:xfrm rot="7473148" flipH="1">
            <a:off x="6370638" y="3232150"/>
            <a:ext cx="979488" cy="668337"/>
          </a:xfrm>
          <a:prstGeom prst="rightArrow">
            <a:avLst>
              <a:gd name="adj1" fmla="val 50000"/>
              <a:gd name="adj2" fmla="val 36639"/>
            </a:avLst>
          </a:prstGeom>
          <a:solidFill>
            <a:schemeClr val="bg1">
              <a:lumMod val="65000"/>
            </a:schemeClr>
          </a:solidFill>
          <a:ln w="12700">
            <a:noFill/>
            <a:miter lim="800000"/>
            <a:headEnd/>
            <a:tailEnd type="none" w="lg" len="lg"/>
          </a:ln>
        </p:spPr>
        <p:txBody>
          <a:bodyPr rot="10800000" wrap="none" lIns="90000" tIns="46800" rIns="90000" bIns="46800" anchor="ctr"/>
          <a:lstStyle/>
          <a:p>
            <a:pPr algn="ctr">
              <a:defRPr/>
            </a:pPr>
            <a:r>
              <a:rPr lang="ru-RU" sz="2000">
                <a:latin typeface="Arial" charset="0"/>
              </a:rPr>
              <a:t>3</a:t>
            </a:r>
          </a:p>
        </p:txBody>
      </p:sp>
      <p:sp>
        <p:nvSpPr>
          <p:cNvPr id="17" name="AutoShape 40"/>
          <p:cNvSpPr>
            <a:spLocks noChangeArrowheads="1"/>
          </p:cNvSpPr>
          <p:nvPr/>
        </p:nvSpPr>
        <p:spPr bwMode="auto">
          <a:xfrm rot="10800000">
            <a:off x="5500688" y="2444750"/>
            <a:ext cx="979487" cy="668338"/>
          </a:xfrm>
          <a:prstGeom prst="rightArrow">
            <a:avLst>
              <a:gd name="adj1" fmla="val 50000"/>
              <a:gd name="adj2" fmla="val 36639"/>
            </a:avLst>
          </a:prstGeom>
          <a:solidFill>
            <a:schemeClr val="bg1">
              <a:lumMod val="65000"/>
            </a:schemeClr>
          </a:solidFill>
          <a:ln w="12700">
            <a:noFill/>
            <a:miter lim="800000"/>
            <a:headEnd/>
            <a:tailEnd type="none" w="lg" len="lg"/>
          </a:ln>
        </p:spPr>
        <p:txBody>
          <a:bodyPr rot="10800000" wrap="none" lIns="90000" tIns="46800" rIns="90000" bIns="46800" anchor="ctr"/>
          <a:lstStyle/>
          <a:p>
            <a:pPr algn="ctr">
              <a:defRPr/>
            </a:pPr>
            <a:r>
              <a:rPr lang="ru-RU" sz="2000">
                <a:latin typeface="Arial" charset="0"/>
              </a:rPr>
              <a:t>2</a:t>
            </a:r>
          </a:p>
        </p:txBody>
      </p:sp>
      <p:sp>
        <p:nvSpPr>
          <p:cNvPr id="18" name="AutoShape 41"/>
          <p:cNvSpPr>
            <a:spLocks noChangeArrowheads="1"/>
          </p:cNvSpPr>
          <p:nvPr/>
        </p:nvSpPr>
        <p:spPr bwMode="auto">
          <a:xfrm rot="13718115" flipH="1">
            <a:off x="4876800" y="3313113"/>
            <a:ext cx="979487" cy="668338"/>
          </a:xfrm>
          <a:prstGeom prst="rightArrow">
            <a:avLst>
              <a:gd name="adj1" fmla="val 50000"/>
              <a:gd name="adj2" fmla="val 36639"/>
            </a:avLst>
          </a:prstGeom>
          <a:solidFill>
            <a:schemeClr val="bg1">
              <a:lumMod val="65000"/>
            </a:schemeClr>
          </a:solidFill>
          <a:ln w="12700">
            <a:noFill/>
            <a:miter lim="800000"/>
            <a:headEnd/>
            <a:tailEnd type="none" w="lg" len="lg"/>
          </a:ln>
        </p:spPr>
        <p:txBody>
          <a:bodyPr rot="10800000" wrap="none" lIns="90000" tIns="46800" rIns="90000" bIns="46800" anchor="ctr"/>
          <a:lstStyle/>
          <a:p>
            <a:pPr algn="ctr">
              <a:defRPr/>
            </a:pPr>
            <a:r>
              <a:rPr lang="ru-RU" sz="2000">
                <a:latin typeface="Arial" charset="0"/>
              </a:rPr>
              <a:t>1</a:t>
            </a:r>
          </a:p>
        </p:txBody>
      </p:sp>
      <p:grpSp>
        <p:nvGrpSpPr>
          <p:cNvPr id="3" name="Group 45"/>
          <p:cNvGrpSpPr>
            <a:grpSpLocks/>
          </p:cNvGrpSpPr>
          <p:nvPr/>
        </p:nvGrpSpPr>
        <p:grpSpPr bwMode="auto">
          <a:xfrm>
            <a:off x="501650" y="3349625"/>
            <a:ext cx="3765550" cy="969963"/>
            <a:chOff x="363" y="3702"/>
            <a:chExt cx="2372" cy="611"/>
          </a:xfrm>
        </p:grpSpPr>
        <p:sp>
          <p:nvSpPr>
            <p:cNvPr id="20" name="Text Box 43"/>
            <p:cNvSpPr txBox="1">
              <a:spLocks noChangeArrowheads="1"/>
            </p:cNvSpPr>
            <p:nvPr/>
          </p:nvSpPr>
          <p:spPr bwMode="auto">
            <a:xfrm>
              <a:off x="657" y="3751"/>
              <a:ext cx="2078" cy="562"/>
            </a:xfrm>
            <a:prstGeom prst="rect">
              <a:avLst/>
            </a:prstGeom>
            <a:solidFill>
              <a:srgbClr val="D1D1FF"/>
            </a:solidFill>
            <a:ln w="12700">
              <a:noFill/>
              <a:miter lim="800000"/>
              <a:headEnd/>
              <a:tailEnd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  <a:defRPr/>
              </a:pPr>
              <a:r>
                <a:rPr lang="ru-RU" sz="2400" dirty="0">
                  <a:latin typeface="Arial" charset="0"/>
                </a:rPr>
                <a:t>  Можно ли обойтись </a:t>
              </a:r>
              <a:endParaRPr lang="en-US" sz="2400" dirty="0">
                <a:latin typeface="Arial" charset="0"/>
              </a:endParaRPr>
            </a:p>
            <a:p>
              <a:pPr eaLnBrk="0" hangingPunct="0">
                <a:spcBef>
                  <a:spcPts val="0"/>
                </a:spcBef>
                <a:defRPr/>
              </a:pPr>
              <a:r>
                <a:rPr lang="en-US" sz="2400" dirty="0">
                  <a:latin typeface="Arial" charset="0"/>
                </a:rPr>
                <a:t>  </a:t>
              </a:r>
              <a:r>
                <a:rPr lang="ru-RU" sz="2400" dirty="0">
                  <a:latin typeface="Arial" charset="0"/>
                </a:rPr>
                <a:t>без переменной </a:t>
              </a:r>
              <a:r>
                <a:rPr lang="en-US" sz="2800" b="1" dirty="0">
                  <a:latin typeface="Courier New" pitchFamily="49" charset="0"/>
                </a:rPr>
                <a:t>c</a:t>
              </a:r>
              <a:r>
                <a:rPr lang="en-US" sz="2400" dirty="0">
                  <a:latin typeface="Arial" charset="0"/>
                </a:rPr>
                <a:t>?</a:t>
              </a:r>
              <a:endParaRPr lang="ru-RU" sz="2400" dirty="0">
                <a:latin typeface="Arial" charset="0"/>
              </a:endParaRPr>
            </a:p>
          </p:txBody>
        </p:sp>
        <p:sp>
          <p:nvSpPr>
            <p:cNvPr id="50198" name="Oval 44"/>
            <p:cNvSpPr>
              <a:spLocks noChangeArrowheads="1"/>
            </p:cNvSpPr>
            <p:nvPr/>
          </p:nvSpPr>
          <p:spPr bwMode="auto">
            <a:xfrm>
              <a:off x="363" y="3702"/>
              <a:ext cx="409" cy="418"/>
            </a:xfrm>
            <a:prstGeom prst="ellipse">
              <a:avLst/>
            </a:prstGeom>
            <a:solidFill>
              <a:srgbClr val="00008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/>
              <a:r>
                <a:rPr lang="en-US" altLang="ru-RU" sz="4400">
                  <a:solidFill>
                    <a:schemeClr val="bg1"/>
                  </a:solidFill>
                  <a:latin typeface="Arial Black" panose="020B0A04020102020204" pitchFamily="34" charset="0"/>
                </a:rPr>
                <a:t>?</a:t>
              </a:r>
              <a:endParaRPr lang="ru-RU" altLang="ru-RU" sz="4400">
                <a:solidFill>
                  <a:schemeClr val="bg1"/>
                </a:solidFill>
                <a:latin typeface="Arial Black" panose="020B0A04020102020204" pitchFamily="34" charset="0"/>
              </a:endParaRPr>
            </a:p>
          </p:txBody>
        </p:sp>
      </p:grpSp>
      <p:sp>
        <p:nvSpPr>
          <p:cNvPr id="22" name="Rectangle 34"/>
          <p:cNvSpPr>
            <a:spLocks noChangeArrowheads="1"/>
          </p:cNvSpPr>
          <p:nvPr/>
        </p:nvSpPr>
        <p:spPr bwMode="auto">
          <a:xfrm>
            <a:off x="5919788" y="4640263"/>
            <a:ext cx="479425" cy="512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 type="none" w="lg" len="lg"/>
              </a14:hiddenLine>
            </a:ext>
          </a:extLst>
        </p:spPr>
        <p:txBody>
          <a:bodyPr wrap="none" lIns="90000" tIns="46800" rIns="90000" bIns="46800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ru-RU" sz="2800" b="1">
                <a:latin typeface="Courier New" panose="02070309020205020404" pitchFamily="49" charset="0"/>
                <a:cs typeface="Courier New" panose="02070309020205020404" pitchFamily="49" charset="0"/>
              </a:rPr>
              <a:t>c</a:t>
            </a:r>
            <a:endParaRPr lang="ru-RU" altLang="ru-RU" sz="2800" b="1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1073150" y="5149850"/>
            <a:ext cx="3079750" cy="523875"/>
          </a:xfrm>
          <a:prstGeom prst="rect">
            <a:avLst/>
          </a:prstGeom>
          <a:solidFill>
            <a:srgbClr val="99FF66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spAutoFit/>
          </a:bodyPr>
          <a:lstStyle/>
          <a:p>
            <a:pPr algn="ctr">
              <a:spcBef>
                <a:spcPct val="15000"/>
              </a:spcBef>
              <a:defRPr/>
            </a:pPr>
            <a:r>
              <a:rPr lang="en-US" sz="2800" b="1" dirty="0">
                <a:latin typeface="Courier New" pitchFamily="49" charset="0"/>
              </a:rPr>
              <a:t>a</a:t>
            </a:r>
            <a:r>
              <a:rPr lang="ru-RU" sz="2800" b="1" dirty="0">
                <a:latin typeface="Courier New" pitchFamily="49" charset="0"/>
              </a:rPr>
              <a:t>, </a:t>
            </a:r>
            <a:r>
              <a:rPr lang="en-US" sz="2800" b="1" dirty="0">
                <a:latin typeface="Courier New" pitchFamily="49" charset="0"/>
              </a:rPr>
              <a:t>b = b, a</a:t>
            </a:r>
            <a:endParaRPr lang="ru-RU" sz="2800" b="1" dirty="0">
              <a:latin typeface="Courier New" pitchFamily="49" charset="0"/>
            </a:endParaRPr>
          </a:p>
        </p:txBody>
      </p:sp>
      <p:sp>
        <p:nvSpPr>
          <p:cNvPr id="24" name="Прямоугольник 23"/>
          <p:cNvSpPr>
            <a:spLocks noChangeArrowheads="1"/>
          </p:cNvSpPr>
          <p:nvPr/>
        </p:nvSpPr>
        <p:spPr bwMode="auto">
          <a:xfrm>
            <a:off x="574675" y="4597400"/>
            <a:ext cx="3990975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 sz="2400" b="1">
                <a:solidFill>
                  <a:srgbClr val="333399"/>
                </a:solidFill>
              </a:rPr>
              <a:t>Решение в стиле </a:t>
            </a:r>
            <a:r>
              <a:rPr lang="en-US" altLang="ru-RU" sz="2400" b="1">
                <a:solidFill>
                  <a:srgbClr val="333399"/>
                </a:solidFill>
              </a:rPr>
              <a:t>Python:</a:t>
            </a:r>
            <a:endParaRPr lang="ru-RU" altLang="ru-RU" b="1">
              <a:solidFill>
                <a:srgbClr val="3333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207099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 nodeType="clickPar">
                      <p:stCondLst>
                        <p:cond delay="indefinite"/>
                      </p:stCondLst>
                      <p:childTnLst>
                        <p:par>
                          <p:cTn id="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8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 nodeType="clickPar">
                      <p:stCondLst>
                        <p:cond delay="indefinite"/>
                      </p:stCondLst>
                      <p:childTnLst>
                        <p:par>
                          <p:cTn id="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8" grpId="1" animBg="1"/>
      <p:bldP spid="9" grpId="0" animBg="1"/>
      <p:bldP spid="9" grpId="1" animBg="1"/>
      <p:bldP spid="10" grpId="0" animBg="1"/>
      <p:bldP spid="10" grpId="1" animBg="1"/>
      <p:bldP spid="11" grpId="0" animBg="1"/>
      <p:bldP spid="12" grpId="0" animBg="1"/>
      <p:bldP spid="13" grpId="0" animBg="1"/>
      <p:bldP spid="14" grpId="0"/>
      <p:bldP spid="15" grpId="0"/>
      <p:bldP spid="16" grpId="0" animBg="1"/>
      <p:bldP spid="16" grpId="1" animBg="1"/>
      <p:bldP spid="17" grpId="0" animBg="1"/>
      <p:bldP spid="17" grpId="1" animBg="1"/>
      <p:bldP spid="18" grpId="0" animBg="1"/>
      <p:bldP spid="18" grpId="1" animBg="1"/>
      <p:bldP spid="22" grpId="0"/>
      <p:bldP spid="23" grpId="0" animBg="1"/>
      <p:bldP spid="2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Заголовок 1"/>
          <p:cNvSpPr>
            <a:spLocks noGrp="1"/>
          </p:cNvSpPr>
          <p:nvPr>
            <p:ph type="title"/>
          </p:nvPr>
        </p:nvSpPr>
        <p:spPr>
          <a:xfrm>
            <a:off x="311150" y="301625"/>
            <a:ext cx="8375650" cy="471488"/>
          </a:xfrm>
        </p:spPr>
        <p:txBody>
          <a:bodyPr>
            <a:normAutofit fontScale="90000"/>
          </a:bodyPr>
          <a:lstStyle/>
          <a:p>
            <a:r>
              <a:rPr lang="ru-RU" altLang="ru-RU" smtClean="0"/>
              <a:t>Знаки отношений</a:t>
            </a:r>
          </a:p>
        </p:txBody>
      </p:sp>
      <p:sp>
        <p:nvSpPr>
          <p:cNvPr id="51203" name="Номер слайда 2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F657C895-6532-4BE9-B100-9E0F1967E7AD}" type="slidenum">
              <a:rPr lang="ru-RU" altLang="ru-RU"/>
              <a:pPr eaLnBrk="1" hangingPunct="1"/>
              <a:t>5</a:t>
            </a:fld>
            <a:endParaRPr lang="ru-RU" alt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971550" y="901700"/>
            <a:ext cx="400050" cy="522288"/>
          </a:xfrm>
          <a:prstGeom prst="rect">
            <a:avLst/>
          </a:prstGeom>
          <a:solidFill>
            <a:srgbClr val="FFFF99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800" b="1" dirty="0">
                <a:solidFill>
                  <a:srgbClr val="000000"/>
                </a:solidFill>
                <a:latin typeface="Courier New" pitchFamily="49" charset="0"/>
              </a:rPr>
              <a:t>&gt;</a:t>
            </a:r>
            <a:endParaRPr lang="ru-RU" dirty="0">
              <a:latin typeface="Arial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482725" y="901700"/>
            <a:ext cx="398463" cy="522288"/>
          </a:xfrm>
          <a:prstGeom prst="rect">
            <a:avLst/>
          </a:prstGeom>
          <a:solidFill>
            <a:srgbClr val="FFFF99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800" b="1" dirty="0">
                <a:solidFill>
                  <a:srgbClr val="000000"/>
                </a:solidFill>
                <a:latin typeface="Courier New" pitchFamily="49" charset="0"/>
              </a:rPr>
              <a:t>&lt;</a:t>
            </a:r>
            <a:endParaRPr lang="ru-RU" dirty="0">
              <a:latin typeface="Arial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266825" y="1644650"/>
            <a:ext cx="614363" cy="522288"/>
          </a:xfrm>
          <a:prstGeom prst="rect">
            <a:avLst/>
          </a:prstGeom>
          <a:solidFill>
            <a:srgbClr val="FFFF99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800" b="1" dirty="0">
                <a:solidFill>
                  <a:srgbClr val="000000"/>
                </a:solidFill>
                <a:latin typeface="Courier New" pitchFamily="49" charset="0"/>
              </a:rPr>
              <a:t>&gt;</a:t>
            </a:r>
            <a:r>
              <a:rPr lang="ru-RU" sz="2800" b="1" dirty="0">
                <a:solidFill>
                  <a:srgbClr val="000000"/>
                </a:solidFill>
                <a:latin typeface="Courier New" pitchFamily="49" charset="0"/>
              </a:rPr>
              <a:t>=</a:t>
            </a:r>
            <a:endParaRPr lang="ru-RU" dirty="0">
              <a:latin typeface="Arial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266825" y="2387600"/>
            <a:ext cx="614363" cy="522288"/>
          </a:xfrm>
          <a:prstGeom prst="rect">
            <a:avLst/>
          </a:prstGeom>
          <a:solidFill>
            <a:srgbClr val="FFFF99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800" b="1" dirty="0">
                <a:solidFill>
                  <a:srgbClr val="000000"/>
                </a:solidFill>
                <a:latin typeface="Courier New" pitchFamily="49" charset="0"/>
              </a:rPr>
              <a:t>&lt;</a:t>
            </a:r>
            <a:r>
              <a:rPr lang="ru-RU" sz="2800" b="1" dirty="0">
                <a:solidFill>
                  <a:srgbClr val="000000"/>
                </a:solidFill>
                <a:latin typeface="Courier New" pitchFamily="49" charset="0"/>
              </a:rPr>
              <a:t>=</a:t>
            </a:r>
            <a:endParaRPr lang="ru-RU" dirty="0">
              <a:latin typeface="Arial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266825" y="3130550"/>
            <a:ext cx="614363" cy="523875"/>
          </a:xfrm>
          <a:prstGeom prst="rect">
            <a:avLst/>
          </a:prstGeom>
          <a:solidFill>
            <a:srgbClr val="FFFF99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800" b="1" dirty="0">
                <a:solidFill>
                  <a:srgbClr val="000000"/>
                </a:solidFill>
                <a:latin typeface="Courier New" pitchFamily="49" charset="0"/>
              </a:rPr>
              <a:t>=</a:t>
            </a:r>
            <a:r>
              <a:rPr lang="ru-RU" sz="2800" b="1" dirty="0">
                <a:solidFill>
                  <a:srgbClr val="000000"/>
                </a:solidFill>
                <a:latin typeface="Courier New" pitchFamily="49" charset="0"/>
              </a:rPr>
              <a:t>=</a:t>
            </a:r>
            <a:endParaRPr lang="ru-RU" dirty="0">
              <a:latin typeface="Arial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1266825" y="3873500"/>
            <a:ext cx="614363" cy="523875"/>
          </a:xfrm>
          <a:prstGeom prst="rect">
            <a:avLst/>
          </a:prstGeom>
          <a:solidFill>
            <a:srgbClr val="FFFF99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800" b="1" dirty="0">
                <a:solidFill>
                  <a:srgbClr val="000000"/>
                </a:solidFill>
                <a:latin typeface="Courier New" pitchFamily="49" charset="0"/>
              </a:rPr>
              <a:t>!=</a:t>
            </a:r>
            <a:endParaRPr lang="ru-RU" dirty="0">
              <a:latin typeface="Arial" charset="0"/>
            </a:endParaRPr>
          </a:p>
        </p:txBody>
      </p:sp>
      <p:sp>
        <p:nvSpPr>
          <p:cNvPr id="51210" name="Прямоугольник 9"/>
          <p:cNvSpPr>
            <a:spLocks noChangeArrowheads="1"/>
          </p:cNvSpPr>
          <p:nvPr/>
        </p:nvSpPr>
        <p:spPr bwMode="auto">
          <a:xfrm>
            <a:off x="2073275" y="952500"/>
            <a:ext cx="2584450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 sz="2400"/>
              <a:t>больше, меньше</a:t>
            </a:r>
          </a:p>
        </p:txBody>
      </p:sp>
      <p:sp>
        <p:nvSpPr>
          <p:cNvPr id="51211" name="Прямоугольник 10"/>
          <p:cNvSpPr>
            <a:spLocks noChangeArrowheads="1"/>
          </p:cNvSpPr>
          <p:nvPr/>
        </p:nvSpPr>
        <p:spPr bwMode="auto">
          <a:xfrm>
            <a:off x="2073275" y="1685925"/>
            <a:ext cx="2824163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 sz="2400"/>
              <a:t>больше</a:t>
            </a:r>
            <a:r>
              <a:rPr lang="en-US" altLang="ru-RU" sz="2400"/>
              <a:t> </a:t>
            </a:r>
            <a:r>
              <a:rPr lang="ru-RU" altLang="ru-RU" sz="2400"/>
              <a:t>или равно</a:t>
            </a:r>
          </a:p>
        </p:txBody>
      </p:sp>
      <p:sp>
        <p:nvSpPr>
          <p:cNvPr id="51212" name="Прямоугольник 11"/>
          <p:cNvSpPr>
            <a:spLocks noChangeArrowheads="1"/>
          </p:cNvSpPr>
          <p:nvPr/>
        </p:nvSpPr>
        <p:spPr bwMode="auto">
          <a:xfrm>
            <a:off x="2073275" y="2428875"/>
            <a:ext cx="2855913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 sz="2400"/>
              <a:t>меньше</a:t>
            </a:r>
            <a:r>
              <a:rPr lang="en-US" altLang="ru-RU" sz="2400"/>
              <a:t> </a:t>
            </a:r>
            <a:r>
              <a:rPr lang="ru-RU" altLang="ru-RU" sz="2400"/>
              <a:t>или равно</a:t>
            </a:r>
          </a:p>
        </p:txBody>
      </p:sp>
      <p:sp>
        <p:nvSpPr>
          <p:cNvPr id="51213" name="Прямоугольник 12"/>
          <p:cNvSpPr>
            <a:spLocks noChangeArrowheads="1"/>
          </p:cNvSpPr>
          <p:nvPr/>
        </p:nvSpPr>
        <p:spPr bwMode="auto">
          <a:xfrm>
            <a:off x="2073275" y="3171825"/>
            <a:ext cx="1031875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 sz="2400"/>
              <a:t>равно</a:t>
            </a:r>
          </a:p>
        </p:txBody>
      </p:sp>
      <p:sp>
        <p:nvSpPr>
          <p:cNvPr id="51214" name="Прямоугольник 13"/>
          <p:cNvSpPr>
            <a:spLocks noChangeArrowheads="1"/>
          </p:cNvSpPr>
          <p:nvPr/>
        </p:nvSpPr>
        <p:spPr bwMode="auto">
          <a:xfrm>
            <a:off x="2073275" y="3933825"/>
            <a:ext cx="1458913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 sz="2400"/>
              <a:t>не равно</a:t>
            </a:r>
          </a:p>
        </p:txBody>
      </p:sp>
    </p:spTree>
    <p:extLst>
      <p:ext uri="{BB962C8B-B14F-4D97-AF65-F5344CB8AC3E}">
        <p14:creationId xmlns:p14="http://schemas.microsoft.com/office/powerpoint/2010/main" val="23035625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Заголовок 1"/>
          <p:cNvSpPr>
            <a:spLocks noGrp="1"/>
          </p:cNvSpPr>
          <p:nvPr>
            <p:ph type="title"/>
          </p:nvPr>
        </p:nvSpPr>
        <p:spPr>
          <a:xfrm>
            <a:off x="311150" y="301625"/>
            <a:ext cx="8375650" cy="471488"/>
          </a:xfrm>
        </p:spPr>
        <p:txBody>
          <a:bodyPr>
            <a:normAutofit fontScale="90000"/>
          </a:bodyPr>
          <a:lstStyle/>
          <a:p>
            <a:r>
              <a:rPr lang="ru-RU" altLang="ru-RU" smtClean="0"/>
              <a:t>Вложенные условные операторы</a:t>
            </a:r>
          </a:p>
        </p:txBody>
      </p:sp>
      <p:sp>
        <p:nvSpPr>
          <p:cNvPr id="52227" name="Номер слайда 2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C2CA8DBA-EE5E-46F0-9A09-B1D10B899986}" type="slidenum">
              <a:rPr lang="ru-RU" altLang="ru-RU"/>
              <a:pPr eaLnBrk="1" hangingPunct="1"/>
              <a:t>6</a:t>
            </a:fld>
            <a:endParaRPr lang="ru-RU" alt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485775" y="1733550"/>
            <a:ext cx="6499225" cy="2678113"/>
          </a:xfrm>
          <a:prstGeom prst="rect">
            <a:avLst/>
          </a:prstGeom>
          <a:solidFill>
            <a:srgbClr val="FFFF99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spAutoFit/>
          </a:bodyPr>
          <a:lstStyle/>
          <a:p>
            <a:pPr>
              <a:defRPr/>
            </a:pPr>
            <a:r>
              <a:rPr lang="en-US" sz="2400" b="1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if</a:t>
            </a:r>
            <a:r>
              <a:rPr lang="en-US" sz="2400" b="1" dirty="0">
                <a:latin typeface="Courier New" pitchFamily="49" charset="0"/>
                <a:cs typeface="Courier New" pitchFamily="49" charset="0"/>
              </a:rPr>
              <a:t> a</a:t>
            </a:r>
            <a:r>
              <a:rPr lang="ru-RU" sz="24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400" b="1" dirty="0">
                <a:latin typeface="Courier New" pitchFamily="49" charset="0"/>
                <a:cs typeface="Courier New" pitchFamily="49" charset="0"/>
              </a:rPr>
              <a:t>&gt;</a:t>
            </a:r>
            <a:r>
              <a:rPr lang="ru-RU" sz="24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400" b="1" dirty="0">
                <a:latin typeface="Courier New" pitchFamily="49" charset="0"/>
                <a:cs typeface="Courier New" pitchFamily="49" charset="0"/>
              </a:rPr>
              <a:t>b:</a:t>
            </a:r>
          </a:p>
          <a:p>
            <a:pPr>
              <a:defRPr/>
            </a:pPr>
            <a:r>
              <a:rPr lang="ru-RU" sz="2400" b="1" dirty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24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print</a:t>
            </a:r>
            <a:r>
              <a:rPr lang="en-US" sz="2400" b="1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4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"</a:t>
            </a:r>
            <a:r>
              <a:rPr lang="ru-RU" sz="24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Андрей старше</a:t>
            </a:r>
            <a:r>
              <a:rPr lang="en-US" sz="24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"</a:t>
            </a:r>
            <a:r>
              <a:rPr lang="en-US" sz="2400" b="1" dirty="0">
                <a:latin typeface="Courier New" pitchFamily="49" charset="0"/>
                <a:cs typeface="Courier New" pitchFamily="49" charset="0"/>
              </a:rPr>
              <a:t>)</a:t>
            </a:r>
            <a:r>
              <a:rPr lang="ru-RU" sz="2400" b="1" dirty="0">
                <a:solidFill>
                  <a:srgbClr val="00B0F0"/>
                </a:solidFill>
                <a:latin typeface="Courier New" pitchFamily="49" charset="0"/>
                <a:cs typeface="Courier New" pitchFamily="49" charset="0"/>
              </a:rPr>
              <a:t> </a:t>
            </a:r>
          </a:p>
          <a:p>
            <a:pPr>
              <a:defRPr/>
            </a:pPr>
            <a:r>
              <a:rPr lang="en-US" sz="2400" b="1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else</a:t>
            </a:r>
            <a:r>
              <a:rPr lang="en-US" sz="2400" b="1" dirty="0">
                <a:latin typeface="Courier New" pitchFamily="49" charset="0"/>
                <a:cs typeface="Courier New" pitchFamily="49" charset="0"/>
              </a:rPr>
              <a:t>:</a:t>
            </a:r>
            <a:endParaRPr lang="en-US" sz="2400" b="1" dirty="0">
              <a:solidFill>
                <a:srgbClr val="0000FF"/>
              </a:solidFill>
              <a:latin typeface="Courier New" pitchFamily="49" charset="0"/>
              <a:cs typeface="Courier New" pitchFamily="49" charset="0"/>
            </a:endParaRPr>
          </a:p>
          <a:p>
            <a:pPr>
              <a:defRPr/>
            </a:pPr>
            <a:r>
              <a:rPr lang="ru-RU" sz="2400" b="1" dirty="0">
                <a:latin typeface="Courier New" pitchFamily="49" charset="0"/>
                <a:cs typeface="Courier New" pitchFamily="49" charset="0"/>
              </a:rPr>
              <a:t>  </a:t>
            </a:r>
            <a:endParaRPr lang="en-US" sz="2400" b="1" dirty="0">
              <a:latin typeface="Courier New" pitchFamily="49" charset="0"/>
              <a:cs typeface="Courier New" pitchFamily="49" charset="0"/>
            </a:endParaRPr>
          </a:p>
          <a:p>
            <a:pPr>
              <a:defRPr/>
            </a:pPr>
            <a:endParaRPr lang="en-US" sz="2400" b="1" dirty="0">
              <a:latin typeface="Courier New" pitchFamily="49" charset="0"/>
              <a:cs typeface="Courier New" pitchFamily="49" charset="0"/>
            </a:endParaRPr>
          </a:p>
          <a:p>
            <a:pPr>
              <a:defRPr/>
            </a:pPr>
            <a:endParaRPr lang="en-US" sz="2400" b="1" dirty="0">
              <a:latin typeface="Courier New" pitchFamily="49" charset="0"/>
              <a:cs typeface="Courier New" pitchFamily="49" charset="0"/>
            </a:endParaRPr>
          </a:p>
          <a:p>
            <a:pPr>
              <a:defRPr/>
            </a:pPr>
            <a:endParaRPr lang="en-US" sz="2400" b="1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50181" name="Прямоугольник 4"/>
          <p:cNvSpPr>
            <a:spLocks noChangeArrowheads="1"/>
          </p:cNvSpPr>
          <p:nvPr/>
        </p:nvSpPr>
        <p:spPr bwMode="auto">
          <a:xfrm>
            <a:off x="838200" y="2800350"/>
            <a:ext cx="5765800" cy="1570038"/>
          </a:xfrm>
          <a:prstGeom prst="rect">
            <a:avLst/>
          </a:prstGeom>
          <a:solidFill>
            <a:schemeClr val="bg1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ru-RU" sz="2400" b="1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if</a:t>
            </a:r>
            <a:r>
              <a:rPr lang="en-US" altLang="ru-RU" sz="2400" b="1">
                <a:latin typeface="Courier New" panose="02070309020205020404" pitchFamily="49" charset="0"/>
                <a:cs typeface="Courier New" panose="02070309020205020404" pitchFamily="49" charset="0"/>
              </a:rPr>
              <a:t> a</a:t>
            </a:r>
            <a:r>
              <a:rPr lang="ru-RU" altLang="ru-RU" sz="2400" b="1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ru-RU" sz="2400" b="1">
                <a:latin typeface="Courier New" panose="02070309020205020404" pitchFamily="49" charset="0"/>
                <a:cs typeface="Courier New" panose="02070309020205020404" pitchFamily="49" charset="0"/>
              </a:rPr>
              <a:t>==</a:t>
            </a:r>
            <a:r>
              <a:rPr lang="ru-RU" altLang="ru-RU" sz="2400" b="1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ru-RU" sz="2400" b="1">
                <a:latin typeface="Courier New" panose="02070309020205020404" pitchFamily="49" charset="0"/>
                <a:cs typeface="Courier New" panose="02070309020205020404" pitchFamily="49" charset="0"/>
              </a:rPr>
              <a:t>b:</a:t>
            </a:r>
          </a:p>
          <a:p>
            <a:pPr eaLnBrk="1" hangingPunct="1"/>
            <a:r>
              <a:rPr lang="en-US" altLang="ru-RU" sz="2400" b="1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ru-RU" altLang="ru-RU" sz="2400" b="1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ru-RU" sz="2400" b="1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print</a:t>
            </a:r>
            <a:r>
              <a:rPr lang="en-US" altLang="ru-RU" sz="2400" b="1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altLang="ru-RU" sz="2400" b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  <a:r>
              <a:rPr lang="ru-RU" altLang="ru-RU" sz="2400" b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Одного возраста</a:t>
            </a:r>
            <a:r>
              <a:rPr lang="en-US" altLang="ru-RU" sz="2400" b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  <a:r>
              <a:rPr lang="en-US" altLang="ru-RU" sz="2400" b="1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endParaRPr lang="ru-RU" altLang="ru-RU" sz="2400" b="1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eaLnBrk="1" hangingPunct="1"/>
            <a:r>
              <a:rPr lang="en-US" altLang="ru-RU" sz="2400" b="1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else</a:t>
            </a:r>
            <a:r>
              <a:rPr lang="en-US" altLang="ru-RU" sz="2400" b="1"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  <a:endParaRPr lang="en-US" altLang="ru-RU" sz="2400" b="1">
              <a:solidFill>
                <a:srgbClr val="0000FF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eaLnBrk="1" hangingPunct="1"/>
            <a:r>
              <a:rPr lang="ru-RU" altLang="ru-RU" sz="2400" b="1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ru-RU" sz="2400" b="1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ru-RU" sz="2400" b="1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print</a:t>
            </a:r>
            <a:r>
              <a:rPr lang="en-US" altLang="ru-RU" sz="2400" b="1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altLang="ru-RU" sz="2400" b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  <a:r>
              <a:rPr lang="ru-RU" altLang="ru-RU" sz="2400" b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Борис старше</a:t>
            </a:r>
            <a:r>
              <a:rPr lang="en-US" altLang="ru-RU" sz="2400" b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  <a:r>
              <a:rPr lang="en-US" altLang="ru-RU" sz="2400" b="1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r>
              <a:rPr lang="ru-RU" altLang="ru-RU" sz="2400" b="1">
                <a:solidFill>
                  <a:srgbClr val="00B0F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</a:p>
        </p:txBody>
      </p:sp>
      <p:sp>
        <p:nvSpPr>
          <p:cNvPr id="6" name="AutoShape 53"/>
          <p:cNvSpPr>
            <a:spLocks noChangeArrowheads="1"/>
          </p:cNvSpPr>
          <p:nvPr/>
        </p:nvSpPr>
        <p:spPr bwMode="auto">
          <a:xfrm>
            <a:off x="5392738" y="4514850"/>
            <a:ext cx="3157537" cy="863600"/>
          </a:xfrm>
          <a:prstGeom prst="wedgeRoundRectCallout">
            <a:avLst>
              <a:gd name="adj1" fmla="val -45583"/>
              <a:gd name="adj2" fmla="val -93433"/>
              <a:gd name="adj3" fmla="val 16667"/>
            </a:avLst>
          </a:prstGeom>
          <a:solidFill>
            <a:srgbClr val="E6E6FF"/>
          </a:solidFill>
          <a:ln w="12700">
            <a:noFill/>
            <a:miter lim="800000"/>
            <a:headEnd/>
            <a:tailEnd type="none" w="lg" len="lg"/>
          </a:ln>
          <a:effectLst>
            <a:outerShdw dist="35921" dir="2700000" algn="ctr" rotWithShape="0">
              <a:schemeClr val="tx1"/>
            </a:outerShdw>
          </a:effectLst>
        </p:spPr>
        <p:txBody>
          <a:bodyPr lIns="90000" tIns="46800" rIns="90000" bIns="46800" anchor="ctr"/>
          <a:lstStyle/>
          <a:p>
            <a:pPr algn="ctr">
              <a:lnSpc>
                <a:spcPct val="80000"/>
              </a:lnSpc>
              <a:defRPr/>
            </a:pPr>
            <a:r>
              <a:rPr lang="ru-RU" sz="2400" dirty="0">
                <a:latin typeface="Arial" charset="0"/>
              </a:rPr>
              <a:t>вложенный условный оператор</a:t>
            </a:r>
          </a:p>
        </p:txBody>
      </p:sp>
      <p:grpSp>
        <p:nvGrpSpPr>
          <p:cNvPr id="2" name="Group 55"/>
          <p:cNvGrpSpPr>
            <a:grpSpLocks/>
          </p:cNvGrpSpPr>
          <p:nvPr/>
        </p:nvGrpSpPr>
        <p:grpSpPr bwMode="auto">
          <a:xfrm>
            <a:off x="609600" y="4633913"/>
            <a:ext cx="2917825" cy="663575"/>
            <a:chOff x="433" y="3902"/>
            <a:chExt cx="1838" cy="418"/>
          </a:xfrm>
        </p:grpSpPr>
        <p:sp>
          <p:nvSpPr>
            <p:cNvPr id="8" name="Text Box 56"/>
            <p:cNvSpPr txBox="1">
              <a:spLocks noChangeArrowheads="1"/>
            </p:cNvSpPr>
            <p:nvPr/>
          </p:nvSpPr>
          <p:spPr bwMode="auto">
            <a:xfrm>
              <a:off x="727" y="3969"/>
              <a:ext cx="1544" cy="291"/>
            </a:xfrm>
            <a:prstGeom prst="rect">
              <a:avLst/>
            </a:prstGeom>
            <a:solidFill>
              <a:srgbClr val="D1D1FF"/>
            </a:solidFill>
            <a:ln w="12700">
              <a:noFill/>
              <a:miter lim="800000"/>
              <a:headEnd/>
              <a:tailEnd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  <a:defRPr/>
              </a:pPr>
              <a:r>
                <a:rPr lang="ru-RU" sz="2400" dirty="0">
                  <a:latin typeface="Arial" charset="0"/>
                </a:rPr>
                <a:t>  Зачем нужен</a:t>
              </a:r>
              <a:r>
                <a:rPr lang="en-US" sz="2400" dirty="0">
                  <a:latin typeface="Arial" charset="0"/>
                </a:rPr>
                <a:t>?</a:t>
              </a:r>
              <a:endParaRPr lang="ru-RU" sz="2400" dirty="0">
                <a:latin typeface="Arial" charset="0"/>
              </a:endParaRPr>
            </a:p>
          </p:txBody>
        </p:sp>
        <p:sp>
          <p:nvSpPr>
            <p:cNvPr id="52237" name="Oval 57"/>
            <p:cNvSpPr>
              <a:spLocks noChangeArrowheads="1"/>
            </p:cNvSpPr>
            <p:nvPr/>
          </p:nvSpPr>
          <p:spPr bwMode="auto">
            <a:xfrm>
              <a:off x="433" y="3902"/>
              <a:ext cx="409" cy="418"/>
            </a:xfrm>
            <a:prstGeom prst="ellipse">
              <a:avLst/>
            </a:prstGeom>
            <a:solidFill>
              <a:srgbClr val="00008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/>
              <a:r>
                <a:rPr lang="en-US" altLang="ru-RU" sz="4400">
                  <a:solidFill>
                    <a:schemeClr val="bg1"/>
                  </a:solidFill>
                  <a:latin typeface="Arial Black" panose="020B0A04020102020204" pitchFamily="34" charset="0"/>
                </a:rPr>
                <a:t>?</a:t>
              </a:r>
              <a:endParaRPr lang="ru-RU" altLang="ru-RU" sz="4400">
                <a:solidFill>
                  <a:schemeClr val="bg1"/>
                </a:solidFill>
                <a:latin typeface="Arial Black" panose="020B0A04020102020204" pitchFamily="34" charset="0"/>
              </a:endParaRPr>
            </a:p>
          </p:txBody>
        </p:sp>
      </p:grpSp>
      <p:sp>
        <p:nvSpPr>
          <p:cNvPr id="52232" name="Прямоугольник 6"/>
          <p:cNvSpPr>
            <a:spLocks noChangeArrowheads="1"/>
          </p:cNvSpPr>
          <p:nvPr/>
        </p:nvSpPr>
        <p:spPr bwMode="auto">
          <a:xfrm>
            <a:off x="382588" y="806450"/>
            <a:ext cx="8456612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60363" indent="-360363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 sz="2400" i="1"/>
              <a:t>Задача</a:t>
            </a:r>
            <a:r>
              <a:rPr lang="ru-RU" altLang="ru-RU" sz="2400"/>
              <a:t>: в переменных </a:t>
            </a:r>
            <a:r>
              <a:rPr lang="en-US" altLang="ru-RU" sz="2400" b="1">
                <a:latin typeface="Courier New" panose="02070309020205020404" pitchFamily="49" charset="0"/>
                <a:cs typeface="Courier New" panose="02070309020205020404" pitchFamily="49" charset="0"/>
              </a:rPr>
              <a:t>a</a:t>
            </a:r>
            <a:r>
              <a:rPr lang="en-US" altLang="ru-RU" sz="2400"/>
              <a:t> </a:t>
            </a:r>
            <a:r>
              <a:rPr lang="ru-RU" altLang="ru-RU" sz="2400"/>
              <a:t>и </a:t>
            </a:r>
            <a:r>
              <a:rPr lang="en-US" altLang="ru-RU" sz="2400" b="1">
                <a:latin typeface="Courier New" panose="02070309020205020404" pitchFamily="49" charset="0"/>
                <a:cs typeface="Courier New" panose="02070309020205020404" pitchFamily="49" charset="0"/>
              </a:rPr>
              <a:t>b</a:t>
            </a:r>
            <a:r>
              <a:rPr lang="en-US" altLang="ru-RU" sz="2400"/>
              <a:t> </a:t>
            </a:r>
            <a:r>
              <a:rPr lang="ru-RU" altLang="ru-RU" sz="2400"/>
              <a:t>записаны</a:t>
            </a:r>
            <a:r>
              <a:rPr lang="en-US" altLang="ru-RU" sz="2400"/>
              <a:t> </a:t>
            </a:r>
            <a:r>
              <a:rPr lang="ru-RU" altLang="ru-RU" sz="2400"/>
              <a:t>возрасты Андрея и Бориса. Кто из них старше?</a:t>
            </a:r>
          </a:p>
        </p:txBody>
      </p:sp>
      <p:grpSp>
        <p:nvGrpSpPr>
          <p:cNvPr id="3" name="Group 55"/>
          <p:cNvGrpSpPr>
            <a:grpSpLocks/>
          </p:cNvGrpSpPr>
          <p:nvPr/>
        </p:nvGrpSpPr>
        <p:grpSpPr bwMode="auto">
          <a:xfrm>
            <a:off x="4924425" y="1244600"/>
            <a:ext cx="3841750" cy="663575"/>
            <a:chOff x="433" y="3902"/>
            <a:chExt cx="2420" cy="418"/>
          </a:xfrm>
        </p:grpSpPr>
        <p:sp>
          <p:nvSpPr>
            <p:cNvPr id="12" name="Text Box 56"/>
            <p:cNvSpPr txBox="1">
              <a:spLocks noChangeArrowheads="1"/>
            </p:cNvSpPr>
            <p:nvPr/>
          </p:nvSpPr>
          <p:spPr bwMode="auto">
            <a:xfrm>
              <a:off x="727" y="3969"/>
              <a:ext cx="2126" cy="291"/>
            </a:xfrm>
            <a:prstGeom prst="rect">
              <a:avLst/>
            </a:prstGeom>
            <a:solidFill>
              <a:srgbClr val="D1D1FF"/>
            </a:solidFill>
            <a:ln w="12700">
              <a:noFill/>
              <a:miter lim="800000"/>
              <a:headEnd/>
              <a:tailEnd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>
              <a:spAutoFit/>
            </a:bodyPr>
            <a:lstStyle/>
            <a:p>
              <a:pPr marL="179388" indent="-179388" eaLnBrk="0" hangingPunct="0">
                <a:spcBef>
                  <a:spcPct val="50000"/>
                </a:spcBef>
                <a:defRPr/>
              </a:pPr>
              <a:r>
                <a:rPr lang="ru-RU" sz="2400" dirty="0">
                  <a:latin typeface="Arial" charset="0"/>
                </a:rPr>
                <a:t>  Сколько вариантов</a:t>
              </a:r>
              <a:r>
                <a:rPr lang="en-US" sz="2400" dirty="0">
                  <a:latin typeface="Arial" charset="0"/>
                </a:rPr>
                <a:t>?</a:t>
              </a:r>
              <a:endParaRPr lang="ru-RU" sz="2400" dirty="0">
                <a:latin typeface="Arial" charset="0"/>
              </a:endParaRPr>
            </a:p>
          </p:txBody>
        </p:sp>
        <p:sp>
          <p:nvSpPr>
            <p:cNvPr id="52235" name="Oval 57"/>
            <p:cNvSpPr>
              <a:spLocks noChangeArrowheads="1"/>
            </p:cNvSpPr>
            <p:nvPr/>
          </p:nvSpPr>
          <p:spPr bwMode="auto">
            <a:xfrm>
              <a:off x="433" y="3902"/>
              <a:ext cx="409" cy="418"/>
            </a:xfrm>
            <a:prstGeom prst="ellipse">
              <a:avLst/>
            </a:prstGeom>
            <a:solidFill>
              <a:srgbClr val="00008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/>
              <a:r>
                <a:rPr lang="en-US" altLang="ru-RU" sz="4400">
                  <a:solidFill>
                    <a:schemeClr val="bg1"/>
                  </a:solidFill>
                  <a:latin typeface="Arial Black" panose="020B0A04020102020204" pitchFamily="34" charset="0"/>
                </a:rPr>
                <a:t>?</a:t>
              </a:r>
              <a:endParaRPr lang="ru-RU" altLang="ru-RU" sz="4400">
                <a:solidFill>
                  <a:schemeClr val="bg1"/>
                </a:solidFill>
                <a:latin typeface="Arial Black" panose="020B0A040201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1746258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50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 animBg="1"/>
      <p:bldP spid="50181" grpId="0" animBg="1"/>
      <p:bldP spid="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Заголовок 1"/>
          <p:cNvSpPr>
            <a:spLocks noGrp="1"/>
          </p:cNvSpPr>
          <p:nvPr>
            <p:ph type="title"/>
          </p:nvPr>
        </p:nvSpPr>
        <p:spPr>
          <a:xfrm>
            <a:off x="311150" y="301625"/>
            <a:ext cx="8375650" cy="471488"/>
          </a:xfrm>
        </p:spPr>
        <p:txBody>
          <a:bodyPr>
            <a:normAutofit fontScale="90000"/>
          </a:bodyPr>
          <a:lstStyle/>
          <a:p>
            <a:r>
              <a:rPr lang="ru-RU" altLang="ru-RU" smtClean="0"/>
              <a:t>Каскадное ветвление</a:t>
            </a:r>
          </a:p>
        </p:txBody>
      </p:sp>
      <p:sp>
        <p:nvSpPr>
          <p:cNvPr id="53251" name="Номер слайда 2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2B311038-377F-4BD7-8406-497A5599FAFC}" type="slidenum">
              <a:rPr lang="ru-RU" altLang="ru-RU"/>
              <a:pPr eaLnBrk="1" hangingPunct="1"/>
              <a:t>7</a:t>
            </a:fld>
            <a:endParaRPr lang="ru-RU" alt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485775" y="971550"/>
            <a:ext cx="5343525" cy="2308225"/>
          </a:xfrm>
          <a:prstGeom prst="rect">
            <a:avLst/>
          </a:prstGeom>
          <a:solidFill>
            <a:srgbClr val="FFFF99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spAutoFit/>
          </a:bodyPr>
          <a:lstStyle/>
          <a:p>
            <a:pPr>
              <a:defRPr/>
            </a:pPr>
            <a:r>
              <a:rPr lang="en-US" sz="2400" b="1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if</a:t>
            </a:r>
            <a:r>
              <a:rPr lang="en-US" sz="2400" b="1" dirty="0">
                <a:latin typeface="Courier New" pitchFamily="49" charset="0"/>
                <a:cs typeface="Courier New" pitchFamily="49" charset="0"/>
              </a:rPr>
              <a:t> a</a:t>
            </a:r>
            <a:r>
              <a:rPr lang="ru-RU" sz="24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400" b="1" dirty="0">
                <a:latin typeface="Courier New" pitchFamily="49" charset="0"/>
                <a:cs typeface="Courier New" pitchFamily="49" charset="0"/>
              </a:rPr>
              <a:t>&gt;</a:t>
            </a:r>
            <a:r>
              <a:rPr lang="ru-RU" sz="24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400" b="1" dirty="0">
                <a:latin typeface="Courier New" pitchFamily="49" charset="0"/>
                <a:cs typeface="Courier New" pitchFamily="49" charset="0"/>
              </a:rPr>
              <a:t>b:</a:t>
            </a:r>
          </a:p>
          <a:p>
            <a:pPr>
              <a:defRPr/>
            </a:pPr>
            <a:r>
              <a:rPr lang="ru-RU" sz="2400" b="1" dirty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24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print</a:t>
            </a:r>
            <a:r>
              <a:rPr lang="en-US" sz="2400" b="1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4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"</a:t>
            </a:r>
            <a:r>
              <a:rPr lang="ru-RU" sz="24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Андрей старше</a:t>
            </a:r>
            <a:r>
              <a:rPr lang="en-US" sz="24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"</a:t>
            </a:r>
            <a:r>
              <a:rPr lang="en-US" sz="2400" b="1" dirty="0">
                <a:latin typeface="Courier New" pitchFamily="49" charset="0"/>
                <a:cs typeface="Courier New" pitchFamily="49" charset="0"/>
              </a:rPr>
              <a:t>)</a:t>
            </a:r>
            <a:r>
              <a:rPr lang="ru-RU" sz="2400" b="1" dirty="0">
                <a:solidFill>
                  <a:srgbClr val="00B0F0"/>
                </a:solidFill>
                <a:latin typeface="Courier New" pitchFamily="49" charset="0"/>
                <a:cs typeface="Courier New" pitchFamily="49" charset="0"/>
              </a:rPr>
              <a:t> </a:t>
            </a:r>
          </a:p>
          <a:p>
            <a:pPr>
              <a:defRPr/>
            </a:pPr>
            <a:r>
              <a:rPr lang="en-US" sz="2400" b="1" dirty="0" err="1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elif</a:t>
            </a:r>
            <a:r>
              <a:rPr lang="en-US" sz="2400" b="1" dirty="0">
                <a:latin typeface="Courier New" pitchFamily="49" charset="0"/>
                <a:cs typeface="Courier New" pitchFamily="49" charset="0"/>
              </a:rPr>
              <a:t> a</a:t>
            </a:r>
            <a:r>
              <a:rPr lang="ru-RU" sz="24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400" b="1" dirty="0">
                <a:latin typeface="Courier New" pitchFamily="49" charset="0"/>
                <a:cs typeface="Courier New" pitchFamily="49" charset="0"/>
              </a:rPr>
              <a:t>==</a:t>
            </a:r>
            <a:r>
              <a:rPr lang="ru-RU" sz="24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400" b="1" dirty="0">
                <a:latin typeface="Courier New" pitchFamily="49" charset="0"/>
                <a:cs typeface="Courier New" pitchFamily="49" charset="0"/>
              </a:rPr>
              <a:t>b:</a:t>
            </a:r>
          </a:p>
          <a:p>
            <a:pPr>
              <a:defRPr/>
            </a:pPr>
            <a:r>
              <a:rPr lang="en-US" sz="24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ru-RU" sz="24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4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print</a:t>
            </a:r>
            <a:r>
              <a:rPr lang="en-US" sz="2400" b="1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4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"</a:t>
            </a:r>
            <a:r>
              <a:rPr lang="ru-RU" sz="24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Одного возраста</a:t>
            </a:r>
            <a:r>
              <a:rPr lang="en-US" sz="24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"</a:t>
            </a:r>
            <a:r>
              <a:rPr lang="en-US" sz="2400" b="1" dirty="0">
                <a:latin typeface="Courier New" pitchFamily="49" charset="0"/>
                <a:cs typeface="Courier New" pitchFamily="49" charset="0"/>
              </a:rPr>
              <a:t>)</a:t>
            </a:r>
            <a:endParaRPr lang="ru-RU" sz="2400" b="1" dirty="0">
              <a:latin typeface="Courier New" pitchFamily="49" charset="0"/>
              <a:cs typeface="Courier New" pitchFamily="49" charset="0"/>
            </a:endParaRPr>
          </a:p>
          <a:p>
            <a:pPr>
              <a:defRPr/>
            </a:pPr>
            <a:r>
              <a:rPr lang="en-US" sz="2400" b="1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else</a:t>
            </a:r>
            <a:r>
              <a:rPr lang="en-US" sz="2400" b="1" dirty="0">
                <a:latin typeface="Courier New" pitchFamily="49" charset="0"/>
                <a:cs typeface="Courier New" pitchFamily="49" charset="0"/>
              </a:rPr>
              <a:t>:</a:t>
            </a:r>
            <a:endParaRPr lang="en-US" sz="2400" b="1" dirty="0">
              <a:solidFill>
                <a:srgbClr val="0000FF"/>
              </a:solidFill>
              <a:latin typeface="Courier New" pitchFamily="49" charset="0"/>
              <a:cs typeface="Courier New" pitchFamily="49" charset="0"/>
            </a:endParaRPr>
          </a:p>
          <a:p>
            <a:pPr>
              <a:defRPr/>
            </a:pPr>
            <a:r>
              <a:rPr lang="ru-RU" sz="24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4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4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print</a:t>
            </a:r>
            <a:r>
              <a:rPr lang="en-US" sz="2400" b="1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4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"</a:t>
            </a:r>
            <a:r>
              <a:rPr lang="ru-RU" sz="24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Борис старше</a:t>
            </a:r>
            <a:r>
              <a:rPr lang="en-US" sz="24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"</a:t>
            </a:r>
            <a:r>
              <a:rPr lang="en-US" sz="2400" b="1" dirty="0">
                <a:latin typeface="Courier New" pitchFamily="49" charset="0"/>
                <a:cs typeface="Courier New" pitchFamily="49" charset="0"/>
              </a:rPr>
              <a:t>)</a:t>
            </a:r>
            <a:endParaRPr lang="ru-RU" sz="2400" b="1" dirty="0">
              <a:solidFill>
                <a:srgbClr val="00B0F0"/>
              </a:solidFill>
              <a:latin typeface="Courier New" pitchFamily="49" charset="0"/>
              <a:cs typeface="Courier New" pitchFamily="49" charset="0"/>
            </a:endParaRPr>
          </a:p>
        </p:txBody>
      </p:sp>
      <p:grpSp>
        <p:nvGrpSpPr>
          <p:cNvPr id="2" name="Group 55"/>
          <p:cNvGrpSpPr>
            <a:grpSpLocks/>
          </p:cNvGrpSpPr>
          <p:nvPr/>
        </p:nvGrpSpPr>
        <p:grpSpPr bwMode="auto">
          <a:xfrm>
            <a:off x="596900" y="3617913"/>
            <a:ext cx="3251200" cy="663575"/>
            <a:chOff x="433" y="3902"/>
            <a:chExt cx="2048" cy="418"/>
          </a:xfrm>
        </p:grpSpPr>
        <p:sp>
          <p:nvSpPr>
            <p:cNvPr id="18" name="Text Box 56"/>
            <p:cNvSpPr txBox="1">
              <a:spLocks noChangeArrowheads="1"/>
            </p:cNvSpPr>
            <p:nvPr/>
          </p:nvSpPr>
          <p:spPr bwMode="auto">
            <a:xfrm>
              <a:off x="727" y="3969"/>
              <a:ext cx="1754" cy="291"/>
            </a:xfrm>
            <a:prstGeom prst="rect">
              <a:avLst/>
            </a:prstGeom>
            <a:solidFill>
              <a:srgbClr val="D1D1FF"/>
            </a:solidFill>
            <a:ln w="12700">
              <a:noFill/>
              <a:miter lim="800000"/>
              <a:headEnd/>
              <a:tailEnd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  <a:defRPr/>
              </a:pPr>
              <a:r>
                <a:rPr lang="ru-RU" sz="2400" dirty="0">
                  <a:latin typeface="Arial" charset="0"/>
                </a:rPr>
                <a:t>  </a:t>
              </a:r>
              <a:r>
                <a:rPr lang="en-US" sz="2400" b="1" dirty="0" err="1">
                  <a:solidFill>
                    <a:srgbClr val="0000FF"/>
                  </a:solidFill>
                  <a:latin typeface="Courier New" pitchFamily="49" charset="0"/>
                  <a:cs typeface="Courier New" pitchFamily="49" charset="0"/>
                </a:rPr>
                <a:t>elif</a:t>
              </a:r>
              <a:r>
                <a:rPr lang="en-US" sz="2400" b="1" dirty="0">
                  <a:latin typeface="+mn-lt"/>
                  <a:cs typeface="Courier New" pitchFamily="49" charset="0"/>
                </a:rPr>
                <a:t> </a:t>
              </a:r>
              <a:r>
                <a:rPr lang="en-US" sz="2400" b="1" dirty="0">
                  <a:latin typeface="Courier New" pitchFamily="49" charset="0"/>
                  <a:cs typeface="Courier New" pitchFamily="49" charset="0"/>
                </a:rPr>
                <a:t>=</a:t>
              </a:r>
              <a:r>
                <a:rPr lang="en-US" sz="2400" b="1" dirty="0">
                  <a:latin typeface="+mn-lt"/>
                  <a:cs typeface="Courier New" pitchFamily="49" charset="0"/>
                </a:rPr>
                <a:t> </a:t>
              </a:r>
              <a:r>
                <a:rPr lang="en-US" sz="2400" b="1" dirty="0">
                  <a:solidFill>
                    <a:srgbClr val="0000FF"/>
                  </a:solidFill>
                  <a:latin typeface="Courier New" pitchFamily="49" charset="0"/>
                  <a:cs typeface="Courier New" pitchFamily="49" charset="0"/>
                </a:rPr>
                <a:t>else if</a:t>
              </a:r>
              <a:endParaRPr lang="ru-RU" sz="2400" b="1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53255" name="Oval 57"/>
            <p:cNvSpPr>
              <a:spLocks noChangeArrowheads="1"/>
            </p:cNvSpPr>
            <p:nvPr/>
          </p:nvSpPr>
          <p:spPr bwMode="auto">
            <a:xfrm>
              <a:off x="433" y="3902"/>
              <a:ext cx="409" cy="418"/>
            </a:xfrm>
            <a:prstGeom prst="ellipse">
              <a:avLst/>
            </a:prstGeom>
            <a:solidFill>
              <a:srgbClr val="00008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/>
              <a:r>
                <a:rPr lang="ru-RU" altLang="ru-RU" sz="4400">
                  <a:solidFill>
                    <a:schemeClr val="bg1"/>
                  </a:solidFill>
                  <a:latin typeface="Arial Black" panose="020B0A04020102020204" pitchFamily="34" charset="0"/>
                </a:rPr>
                <a:t>!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156546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Заголовок 4"/>
          <p:cNvSpPr>
            <a:spLocks noGrp="1"/>
          </p:cNvSpPr>
          <p:nvPr>
            <p:ph type="title"/>
          </p:nvPr>
        </p:nvSpPr>
        <p:spPr>
          <a:xfrm>
            <a:off x="311150" y="301625"/>
            <a:ext cx="8375650" cy="471488"/>
          </a:xfrm>
        </p:spPr>
        <p:txBody>
          <a:bodyPr>
            <a:normAutofit fontScale="90000"/>
          </a:bodyPr>
          <a:lstStyle/>
          <a:p>
            <a:r>
              <a:rPr lang="ru-RU" altLang="ru-RU" smtClean="0"/>
              <a:t>Задачи (без функций </a:t>
            </a:r>
            <a:r>
              <a:rPr lang="en-US" altLang="ru-RU" smtClean="0">
                <a:solidFill>
                  <a:srgbClr val="0000FF"/>
                </a:solidFill>
              </a:rPr>
              <a:t>min</a:t>
            </a:r>
            <a:r>
              <a:rPr lang="en-US" altLang="ru-RU" smtClean="0"/>
              <a:t> </a:t>
            </a:r>
            <a:r>
              <a:rPr lang="ru-RU" altLang="ru-RU" smtClean="0"/>
              <a:t>и </a:t>
            </a:r>
            <a:r>
              <a:rPr lang="en-US" altLang="ru-RU" smtClean="0">
                <a:solidFill>
                  <a:srgbClr val="0000FF"/>
                </a:solidFill>
              </a:rPr>
              <a:t>max</a:t>
            </a:r>
            <a:r>
              <a:rPr lang="ru-RU" altLang="ru-RU" smtClean="0"/>
              <a:t>!)</a:t>
            </a:r>
          </a:p>
        </p:txBody>
      </p:sp>
      <p:sp>
        <p:nvSpPr>
          <p:cNvPr id="55299" name="Номер слайда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B9C22C07-05D3-4DFC-AA56-09730C032FAE}" type="slidenum">
              <a:rPr lang="ru-RU" altLang="ru-RU"/>
              <a:pPr eaLnBrk="1" hangingPunct="1"/>
              <a:t>8</a:t>
            </a:fld>
            <a:endParaRPr lang="ru-RU" altLang="ru-RU"/>
          </a:p>
        </p:txBody>
      </p:sp>
      <p:sp>
        <p:nvSpPr>
          <p:cNvPr id="6" name="Text Box 5"/>
          <p:cNvSpPr txBox="1">
            <a:spLocks noChangeArrowheads="1"/>
          </p:cNvSpPr>
          <p:nvPr/>
        </p:nvSpPr>
        <p:spPr bwMode="auto">
          <a:xfrm>
            <a:off x="369888" y="809625"/>
            <a:ext cx="8420100" cy="2678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630238" indent="-630238">
              <a:defRPr/>
            </a:pPr>
            <a:r>
              <a:rPr lang="ru-RU" sz="2400" b="1" dirty="0" smtClean="0">
                <a:solidFill>
                  <a:srgbClr val="3333FF"/>
                </a:solidFill>
              </a:rPr>
              <a:t>«6»: </a:t>
            </a:r>
            <a:r>
              <a:rPr lang="ru-RU" sz="2400" dirty="0"/>
              <a:t>Ввести два целых числа, найти наибольшее и наименьшее из них. </a:t>
            </a:r>
            <a:endParaRPr lang="en-US" sz="2400" dirty="0"/>
          </a:p>
          <a:p>
            <a:pPr marL="714375" indent="-357188">
              <a:defRPr/>
            </a:pPr>
            <a:r>
              <a:rPr lang="ru-RU" sz="2400" b="1" dirty="0">
                <a:solidFill>
                  <a:srgbClr val="333399"/>
                </a:solidFill>
              </a:rPr>
              <a:t>Пример</a:t>
            </a:r>
            <a:r>
              <a:rPr lang="ru-RU" sz="2400" b="1" dirty="0"/>
              <a:t>:</a:t>
            </a:r>
          </a:p>
          <a:p>
            <a:pPr marL="714375">
              <a:defRPr/>
            </a:pPr>
            <a:r>
              <a:rPr lang="ru-RU" sz="2400" b="1" dirty="0">
                <a:latin typeface="Courier New" pitchFamily="49" charset="0"/>
                <a:cs typeface="Courier New" pitchFamily="49" charset="0"/>
              </a:rPr>
              <a:t>Введите два целых числа:</a:t>
            </a:r>
          </a:p>
          <a:p>
            <a:pPr marL="714375">
              <a:defRPr/>
            </a:pPr>
            <a:r>
              <a:rPr lang="ru-RU" sz="24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1 5</a:t>
            </a:r>
          </a:p>
          <a:p>
            <a:pPr marL="714375">
              <a:defRPr/>
            </a:pPr>
            <a:r>
              <a:rPr lang="ru-RU" sz="2400" b="1" dirty="0">
                <a:latin typeface="Courier New" pitchFamily="49" charset="0"/>
                <a:cs typeface="Courier New" pitchFamily="49" charset="0"/>
              </a:rPr>
              <a:t>Наибольшее число 5</a:t>
            </a:r>
          </a:p>
          <a:p>
            <a:pPr marL="714375">
              <a:defRPr/>
            </a:pPr>
            <a:r>
              <a:rPr lang="ru-RU" sz="2400" b="1" dirty="0">
                <a:latin typeface="Courier New" pitchFamily="49" charset="0"/>
                <a:cs typeface="Courier New" pitchFamily="49" charset="0"/>
              </a:rPr>
              <a:t>Наименьшее число 1</a:t>
            </a:r>
          </a:p>
        </p:txBody>
      </p:sp>
      <p:sp>
        <p:nvSpPr>
          <p:cNvPr id="8" name="Text Box 5"/>
          <p:cNvSpPr txBox="1">
            <a:spLocks noChangeArrowheads="1"/>
          </p:cNvSpPr>
          <p:nvPr/>
        </p:nvSpPr>
        <p:spPr bwMode="auto">
          <a:xfrm>
            <a:off x="369888" y="3525838"/>
            <a:ext cx="8420100" cy="230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630238" indent="-630238">
              <a:defRPr/>
            </a:pPr>
            <a:r>
              <a:rPr lang="ru-RU" sz="2400" b="1" dirty="0" smtClean="0">
                <a:solidFill>
                  <a:srgbClr val="3333FF"/>
                </a:solidFill>
              </a:rPr>
              <a:t>«8»: </a:t>
            </a:r>
            <a:r>
              <a:rPr lang="ru-RU" sz="2400" dirty="0"/>
              <a:t>Ввести четыре целых числа, найти наибольшее из них. </a:t>
            </a:r>
            <a:endParaRPr lang="en-US" sz="2400" dirty="0"/>
          </a:p>
          <a:p>
            <a:pPr marL="714375" indent="-357188">
              <a:defRPr/>
            </a:pPr>
            <a:r>
              <a:rPr lang="ru-RU" sz="2400" b="1" dirty="0">
                <a:solidFill>
                  <a:srgbClr val="333399"/>
                </a:solidFill>
              </a:rPr>
              <a:t>Пример</a:t>
            </a:r>
            <a:r>
              <a:rPr lang="ru-RU" sz="2400" b="1" dirty="0"/>
              <a:t>:</a:t>
            </a:r>
          </a:p>
          <a:p>
            <a:pPr marL="714375">
              <a:defRPr/>
            </a:pPr>
            <a:r>
              <a:rPr lang="ru-RU" sz="2400" b="1" dirty="0">
                <a:latin typeface="Courier New" pitchFamily="49" charset="0"/>
                <a:cs typeface="Courier New" pitchFamily="49" charset="0"/>
              </a:rPr>
              <a:t>Введите четыре целых числа:</a:t>
            </a:r>
          </a:p>
          <a:p>
            <a:pPr marL="714375">
              <a:defRPr/>
            </a:pPr>
            <a:r>
              <a:rPr lang="ru-RU" sz="24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1 5 4 3</a:t>
            </a:r>
          </a:p>
          <a:p>
            <a:pPr marL="714375">
              <a:defRPr/>
            </a:pPr>
            <a:r>
              <a:rPr lang="ru-RU" sz="2400" b="1" dirty="0">
                <a:latin typeface="Courier New" pitchFamily="49" charset="0"/>
                <a:cs typeface="Courier New" pitchFamily="49" charset="0"/>
              </a:rPr>
              <a:t>Наибольшее число 5</a:t>
            </a:r>
          </a:p>
        </p:txBody>
      </p:sp>
    </p:spTree>
    <p:extLst>
      <p:ext uri="{BB962C8B-B14F-4D97-AF65-F5344CB8AC3E}">
        <p14:creationId xmlns:p14="http://schemas.microsoft.com/office/powerpoint/2010/main" val="29112270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Заголовок 1"/>
          <p:cNvSpPr>
            <a:spLocks noGrp="1"/>
          </p:cNvSpPr>
          <p:nvPr>
            <p:ph type="title"/>
          </p:nvPr>
        </p:nvSpPr>
        <p:spPr>
          <a:xfrm>
            <a:off x="311150" y="301625"/>
            <a:ext cx="8375650" cy="471488"/>
          </a:xfrm>
        </p:spPr>
        <p:txBody>
          <a:bodyPr>
            <a:normAutofit fontScale="90000"/>
          </a:bodyPr>
          <a:lstStyle/>
          <a:p>
            <a:r>
              <a:rPr lang="ru-RU" altLang="ru-RU" smtClean="0"/>
              <a:t>Задачи</a:t>
            </a:r>
          </a:p>
        </p:txBody>
      </p:sp>
      <p:sp>
        <p:nvSpPr>
          <p:cNvPr id="56323" name="Номер слайда 2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59C618BF-8E0E-419C-9FBA-64C707A381A3}" type="slidenum">
              <a:rPr lang="ru-RU" altLang="ru-RU"/>
              <a:pPr eaLnBrk="1" hangingPunct="1"/>
              <a:t>9</a:t>
            </a:fld>
            <a:endParaRPr lang="ru-RU" altLang="ru-RU"/>
          </a:p>
        </p:txBody>
      </p:sp>
      <p:sp>
        <p:nvSpPr>
          <p:cNvPr id="56324" name="Text Box 5"/>
          <p:cNvSpPr txBox="1">
            <a:spLocks noChangeArrowheads="1"/>
          </p:cNvSpPr>
          <p:nvPr/>
        </p:nvSpPr>
        <p:spPr bwMode="auto">
          <a:xfrm>
            <a:off x="369888" y="942975"/>
            <a:ext cx="8420100" cy="2160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714375" indent="-714375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altLang="ru-RU" sz="2400" b="1" dirty="0" smtClean="0">
                <a:solidFill>
                  <a:srgbClr val="3333FF"/>
                </a:solidFill>
              </a:rPr>
              <a:t>«10»: </a:t>
            </a:r>
            <a:r>
              <a:rPr lang="ru-RU" altLang="ru-RU" sz="2400" b="1" dirty="0"/>
              <a:t>Ввести пять чисел и найти наибольшее из них.</a:t>
            </a:r>
          </a:p>
          <a:p>
            <a:pPr eaLnBrk="1" hangingPunct="1">
              <a:spcBef>
                <a:spcPct val="15000"/>
              </a:spcBef>
            </a:pPr>
            <a:r>
              <a:rPr lang="ru-RU" altLang="ru-RU" sz="2400" b="1" i="1" dirty="0">
                <a:latin typeface="Courier New" panose="02070309020205020404" pitchFamily="49" charset="0"/>
              </a:rPr>
              <a:t>    </a:t>
            </a:r>
            <a:r>
              <a:rPr lang="ru-RU" altLang="ru-RU" sz="2000" b="1" i="1" dirty="0"/>
              <a:t>Пример:</a:t>
            </a:r>
          </a:p>
          <a:p>
            <a:pPr eaLnBrk="1" hangingPunct="1">
              <a:spcBef>
                <a:spcPct val="15000"/>
              </a:spcBef>
            </a:pPr>
            <a:r>
              <a:rPr lang="ru-RU" altLang="ru-RU" sz="2400" b="1" dirty="0"/>
              <a:t>           </a:t>
            </a:r>
            <a:r>
              <a:rPr lang="ru-RU" altLang="ru-RU" sz="2400" b="1" dirty="0">
                <a:latin typeface="Courier New" panose="02070309020205020404" pitchFamily="49" charset="0"/>
              </a:rPr>
              <a:t>Введите пять чисел:</a:t>
            </a:r>
          </a:p>
          <a:p>
            <a:pPr eaLnBrk="1" hangingPunct="1">
              <a:spcBef>
                <a:spcPct val="15000"/>
              </a:spcBef>
            </a:pPr>
            <a:r>
              <a:rPr lang="ru-RU" altLang="ru-RU" sz="2400" b="1" dirty="0">
                <a:latin typeface="Courier New" panose="02070309020205020404" pitchFamily="49" charset="0"/>
              </a:rPr>
              <a:t>		</a:t>
            </a:r>
            <a:r>
              <a:rPr lang="ru-RU" altLang="ru-RU" sz="2400" b="1" dirty="0">
                <a:solidFill>
                  <a:srgbClr val="FF0000"/>
                </a:solidFill>
                <a:latin typeface="Courier New" panose="02070309020205020404" pitchFamily="49" charset="0"/>
              </a:rPr>
              <a:t>4  </a:t>
            </a:r>
            <a:r>
              <a:rPr lang="en-US" altLang="ru-RU" sz="2400" b="1" dirty="0">
                <a:solidFill>
                  <a:srgbClr val="FF0000"/>
                </a:solidFill>
                <a:latin typeface="Courier New" panose="02070309020205020404" pitchFamily="49" charset="0"/>
              </a:rPr>
              <a:t> </a:t>
            </a:r>
            <a:r>
              <a:rPr lang="ru-RU" altLang="ru-RU" sz="2400" b="1" dirty="0">
                <a:solidFill>
                  <a:srgbClr val="FF0000"/>
                </a:solidFill>
                <a:latin typeface="Courier New" panose="02070309020205020404" pitchFamily="49" charset="0"/>
              </a:rPr>
              <a:t> 15  </a:t>
            </a:r>
            <a:r>
              <a:rPr lang="en-US" altLang="ru-RU" sz="2400" b="1" dirty="0">
                <a:solidFill>
                  <a:srgbClr val="FF0000"/>
                </a:solidFill>
                <a:latin typeface="Courier New" panose="02070309020205020404" pitchFamily="49" charset="0"/>
              </a:rPr>
              <a:t> </a:t>
            </a:r>
            <a:r>
              <a:rPr lang="ru-RU" altLang="ru-RU" sz="2400" b="1" dirty="0">
                <a:solidFill>
                  <a:srgbClr val="FF0000"/>
                </a:solidFill>
                <a:latin typeface="Courier New" panose="02070309020205020404" pitchFamily="49" charset="0"/>
              </a:rPr>
              <a:t> 9 </a:t>
            </a:r>
            <a:r>
              <a:rPr lang="en-US" altLang="ru-RU" sz="2400" b="1" dirty="0">
                <a:solidFill>
                  <a:srgbClr val="FF0000"/>
                </a:solidFill>
                <a:latin typeface="Courier New" panose="02070309020205020404" pitchFamily="49" charset="0"/>
              </a:rPr>
              <a:t>   56    4</a:t>
            </a:r>
            <a:endParaRPr lang="ru-RU" altLang="ru-RU" sz="2400" b="1" dirty="0">
              <a:solidFill>
                <a:srgbClr val="FF0000"/>
              </a:solidFill>
              <a:latin typeface="Courier New" panose="02070309020205020404" pitchFamily="49" charset="0"/>
            </a:endParaRPr>
          </a:p>
          <a:p>
            <a:pPr eaLnBrk="1" hangingPunct="1">
              <a:spcBef>
                <a:spcPct val="15000"/>
              </a:spcBef>
            </a:pPr>
            <a:r>
              <a:rPr lang="ru-RU" altLang="ru-RU" sz="2400" b="1" dirty="0">
                <a:latin typeface="Courier New" panose="02070309020205020404" pitchFamily="49" charset="0"/>
              </a:rPr>
              <a:t>		Наибольшее число 5</a:t>
            </a:r>
            <a:r>
              <a:rPr lang="en-US" altLang="ru-RU" sz="2400" b="1" dirty="0">
                <a:latin typeface="Courier New" panose="02070309020205020404" pitchFamily="49" charset="0"/>
              </a:rPr>
              <a:t>6</a:t>
            </a:r>
          </a:p>
        </p:txBody>
      </p:sp>
    </p:spTree>
    <p:extLst>
      <p:ext uri="{BB962C8B-B14F-4D97-AF65-F5344CB8AC3E}">
        <p14:creationId xmlns:p14="http://schemas.microsoft.com/office/powerpoint/2010/main" val="42164169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467</Words>
  <Application>Microsoft Office PowerPoint</Application>
  <PresentationFormat>Экран (4:3)</PresentationFormat>
  <Paragraphs>143</Paragraphs>
  <Slides>10</Slides>
  <Notes>10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Тема Office</vt:lpstr>
      <vt:lpstr>Программирование на языке Python</vt:lpstr>
      <vt:lpstr>Условный оператор</vt:lpstr>
      <vt:lpstr>Условный оператор: неполная форма</vt:lpstr>
      <vt:lpstr>Условный оператор</vt:lpstr>
      <vt:lpstr>Знаки отношений</vt:lpstr>
      <vt:lpstr>Вложенные условные операторы</vt:lpstr>
      <vt:lpstr>Каскадное ветвление</vt:lpstr>
      <vt:lpstr>Задачи (без функций min и max!)</vt:lpstr>
      <vt:lpstr>Задачи</vt:lpstr>
      <vt:lpstr>Задачи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Программирование на языке Python</dc:title>
  <dc:creator>lara</dc:creator>
  <cp:lastModifiedBy>lara</cp:lastModifiedBy>
  <cp:revision>1</cp:revision>
  <dcterms:created xsi:type="dcterms:W3CDTF">2020-10-12T05:34:49Z</dcterms:created>
  <dcterms:modified xsi:type="dcterms:W3CDTF">2020-10-12T05:35:53Z</dcterms:modified>
</cp:coreProperties>
</file>